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6" r:id="rId4"/>
    <p:sldId id="259" r:id="rId5"/>
    <p:sldId id="261" r:id="rId6"/>
    <p:sldId id="262" r:id="rId7"/>
    <p:sldId id="264" r:id="rId8"/>
    <p:sldId id="265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4524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741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299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76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631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901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207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42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121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5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46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3716-4DB0-8448-9E3E-E75F5FE5DFBF}" type="datetimeFigureOut">
              <a:rPr lang="en-RU" smtClean="0"/>
              <a:t>03/22/2022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82EB-59FC-CD47-993B-1536EF6D4AA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833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tribe.ru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A94E16-2C57-CE40-9D91-BE03FB7F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7D55A-27D7-6D4F-B7A9-24F07A8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02" y="906087"/>
            <a:ext cx="3054809" cy="490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FC56B-AEA7-AF4C-B53C-0B41F4C29E31}"/>
              </a:ext>
            </a:extLst>
          </p:cNvPr>
          <p:cNvSpPr txBox="1"/>
          <p:nvPr/>
        </p:nvSpPr>
        <p:spPr>
          <a:xfrm>
            <a:off x="278475" y="1979459"/>
            <a:ext cx="45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ra PRO" pitchFamily="2" charset="0"/>
              </a:rPr>
              <a:t>РАССЕКАЯ ПРОСТРАНСТВО И ВРЕМЯ</a:t>
            </a:r>
          </a:p>
          <a:p>
            <a:pPr algn="ctr"/>
            <a:endParaRPr lang="en-RU" dirty="0">
              <a:latin typeface="Cera PRO" pitchFamily="2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E9D47E4-EC05-284B-A370-AE80EED6FD78}"/>
              </a:ext>
            </a:extLst>
          </p:cNvPr>
          <p:cNvSpPr/>
          <p:nvPr/>
        </p:nvSpPr>
        <p:spPr>
          <a:xfrm>
            <a:off x="760305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983671-D5EB-8C49-8E71-93024525E10B}"/>
              </a:ext>
            </a:extLst>
          </p:cNvPr>
          <p:cNvSpPr/>
          <p:nvPr/>
        </p:nvSpPr>
        <p:spPr>
          <a:xfrm>
            <a:off x="6500772" y="0"/>
            <a:ext cx="880348" cy="5143500"/>
          </a:xfrm>
          <a:custGeom>
            <a:avLst/>
            <a:gdLst>
              <a:gd name="connsiteX0" fmla="*/ 0 w 880348"/>
              <a:gd name="connsiteY0" fmla="*/ 0 h 5143500"/>
              <a:gd name="connsiteX1" fmla="*/ 880348 w 880348"/>
              <a:gd name="connsiteY1" fmla="*/ 0 h 5143500"/>
              <a:gd name="connsiteX2" fmla="*/ 880348 w 880348"/>
              <a:gd name="connsiteY2" fmla="*/ 5143500 h 5143500"/>
              <a:gd name="connsiteX3" fmla="*/ 0 w 88034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48" h="5143500">
                <a:moveTo>
                  <a:pt x="0" y="0"/>
                </a:moveTo>
                <a:lnTo>
                  <a:pt x="880348" y="0"/>
                </a:lnTo>
                <a:lnTo>
                  <a:pt x="880348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BB202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0905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800353"/>
            <a:ext cx="84861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мощность электросамоката </a:t>
            </a:r>
            <a:r>
              <a:rPr lang="en-US" sz="1200" dirty="0">
                <a:latin typeface="Cera PRO Light" pitchFamily="2" charset="0"/>
              </a:rPr>
              <a:t>Tribe Himba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Номинальная мощность мотора – </a:t>
            </a:r>
            <a:r>
              <a:rPr lang="en-US" sz="1200" b="1" dirty="0">
                <a:latin typeface="Cera PRO Light" pitchFamily="2" charset="0"/>
              </a:rPr>
              <a:t>2</a:t>
            </a:r>
            <a:r>
              <a:rPr lang="ru-RU" sz="1200" b="1" dirty="0">
                <a:latin typeface="Cera PRO Light" pitchFamily="2" charset="0"/>
              </a:rPr>
              <a:t>50 ватт</a:t>
            </a:r>
            <a:r>
              <a:rPr lang="ru-RU" sz="1200" dirty="0">
                <a:latin typeface="Cera PRO Light" pitchFamily="2" charset="0"/>
              </a:rPr>
              <a:t>. Кратковременная пиковая – </a:t>
            </a:r>
            <a:r>
              <a:rPr lang="en-US" sz="1200" b="1" dirty="0">
                <a:latin typeface="Cera PRO Light" pitchFamily="2" charset="0"/>
              </a:rPr>
              <a:t>450</a:t>
            </a:r>
            <a:r>
              <a:rPr lang="ru-RU" sz="1200" b="1" dirty="0">
                <a:latin typeface="Cera PRO Light" pitchFamily="2" charset="0"/>
              </a:rPr>
              <a:t> ватт</a:t>
            </a:r>
            <a:r>
              <a:rPr lang="ru-RU" sz="1200" dirty="0">
                <a:latin typeface="Cera PRO Light" pitchFamily="2" charset="0"/>
              </a:rPr>
              <a:t>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емкости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В электросамокате </a:t>
            </a:r>
            <a:r>
              <a:rPr lang="en-US" sz="1200" dirty="0">
                <a:latin typeface="Cera PRO Light" pitchFamily="2" charset="0"/>
              </a:rPr>
              <a:t>Tribe </a:t>
            </a:r>
            <a:r>
              <a:rPr lang="en-US" sz="1200" dirty="0" err="1">
                <a:latin typeface="Cera PRO Light" pitchFamily="2" charset="0"/>
              </a:rPr>
              <a:t>Himba</a:t>
            </a:r>
            <a:r>
              <a:rPr lang="en-US" sz="1200" dirty="0">
                <a:latin typeface="Cera PRO Light" pitchFamily="2" charset="0"/>
              </a:rPr>
              <a:t> Pro </a:t>
            </a:r>
            <a:r>
              <a:rPr lang="ru-RU" sz="1200" dirty="0">
                <a:latin typeface="Cera PRO Light" pitchFamily="2" charset="0"/>
              </a:rPr>
              <a:t>установлен аккумулятор с напряжением </a:t>
            </a:r>
            <a:r>
              <a:rPr lang="ru-RU" sz="1200" b="1" dirty="0">
                <a:latin typeface="Cera PRO Light" pitchFamily="2" charset="0"/>
              </a:rPr>
              <a:t>36 вольт и емкостью 5,2 ампер-часов, </a:t>
            </a:r>
            <a:r>
              <a:rPr lang="ru-RU" sz="1200" dirty="0">
                <a:latin typeface="Cera PRO Light" pitchFamily="2" charset="0"/>
              </a:rPr>
              <a:t>что соответствует </a:t>
            </a:r>
            <a:r>
              <a:rPr lang="ru-RU" sz="1200" b="1" dirty="0">
                <a:latin typeface="Cera PRO Light" pitchFamily="2" charset="0"/>
              </a:rPr>
              <a:t>количеству энергии 187 ватт-часов</a:t>
            </a:r>
            <a:r>
              <a:rPr lang="ru-RU" sz="1200" dirty="0">
                <a:latin typeface="Cera PRO Light" pitchFamily="2" charset="0"/>
              </a:rPr>
              <a:t>. Почему мы используем именно ватт-часы? Дело в том, что электроника разных </a:t>
            </a:r>
            <a:r>
              <a:rPr lang="ru-RU" sz="1200" dirty="0" err="1">
                <a:latin typeface="Cera PRO Light" pitchFamily="2" charset="0"/>
              </a:rPr>
              <a:t>электросамокатов</a:t>
            </a:r>
            <a:r>
              <a:rPr lang="ru-RU" sz="1200" dirty="0">
                <a:latin typeface="Cera PRO Light" pitchFamily="2" charset="0"/>
              </a:rPr>
              <a:t> работает на разном напряжении (12 В, 24 В, 36 В, 48 В и т. д.). Запас энергии в батарее при смене величины напряжения также меняется, что делает сравнение разных </a:t>
            </a:r>
            <a:r>
              <a:rPr lang="ru-RU" sz="1200" dirty="0" err="1">
                <a:latin typeface="Cera PRO Light" pitchFamily="2" charset="0"/>
              </a:rPr>
              <a:t>электросамокатов</a:t>
            </a:r>
            <a:r>
              <a:rPr lang="ru-RU" sz="1200" dirty="0">
                <a:latin typeface="Cera PRO Light" pitchFamily="2" charset="0"/>
              </a:rPr>
              <a:t> некорректным. Например, количество энергии в батарее емкостью 10 А</a:t>
            </a:r>
            <a:r>
              <a:rPr lang="en-US" sz="1200" dirty="0">
                <a:latin typeface="Cera PRO Light" pitchFamily="2" charset="0"/>
                <a:cs typeface="Calibri" panose="020F0502020204030204" pitchFamily="34" charset="0"/>
              </a:rPr>
              <a:t>·</a:t>
            </a:r>
            <a:r>
              <a:rPr lang="ru-RU" sz="1200" dirty="0">
                <a:latin typeface="Cera PRO Light" pitchFamily="2" charset="0"/>
              </a:rPr>
              <a:t>ч с напряжением 24 В будет такое же, как у аккумулятора с напряжением 36 В, но емкостью всего 6.7 А</a:t>
            </a:r>
            <a:r>
              <a:rPr lang="en-US" sz="1200" dirty="0">
                <a:latin typeface="Cera PRO Light" pitchFamily="2" charset="0"/>
                <a:cs typeface="Calibri" panose="020F0502020204030204" pitchFamily="34" charset="0"/>
              </a:rPr>
              <a:t>·</a:t>
            </a:r>
            <a:r>
              <a:rPr lang="ru-RU" sz="1200" dirty="0">
                <a:latin typeface="Cera PRO Light" pitchFamily="2" charset="0"/>
              </a:rPr>
              <a:t>ч. Поэтому </a:t>
            </a:r>
            <a:r>
              <a:rPr lang="ru-RU" sz="1200" b="1" dirty="0">
                <a:latin typeface="Cera PRO Light" pitchFamily="2" charset="0"/>
              </a:rPr>
              <a:t>истинную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ru-RU" sz="1200" b="1" dirty="0">
                <a:latin typeface="Cera PRO Light" pitchFamily="2" charset="0"/>
              </a:rPr>
              <a:t>емкость аккумулятора правильнее указывать в Вт</a:t>
            </a:r>
            <a:r>
              <a:rPr lang="en-US" sz="1200" dirty="0">
                <a:latin typeface="Cera PRO Light" pitchFamily="2" charset="0"/>
                <a:cs typeface="Calibri" panose="020F0502020204030204" pitchFamily="34" charset="0"/>
              </a:rPr>
              <a:t>·</a:t>
            </a:r>
            <a:r>
              <a:rPr lang="ru-RU" sz="1200" b="1" dirty="0">
                <a:latin typeface="Cera PRO Light" pitchFamily="2" charset="0"/>
              </a:rPr>
              <a:t>ч.</a:t>
            </a:r>
            <a:r>
              <a:rPr lang="ru-RU" sz="1200" dirty="0">
                <a:latin typeface="Cera PRO Light" pitchFamily="2" charset="0"/>
              </a:rPr>
              <a:t> И сравнивать запас емкости батарей разных </a:t>
            </a:r>
            <a:r>
              <a:rPr lang="ru-RU" sz="1200" dirty="0" err="1">
                <a:latin typeface="Cera PRO Light" pitchFamily="2" charset="0"/>
              </a:rPr>
              <a:t>электросамокатов</a:t>
            </a:r>
            <a:r>
              <a:rPr lang="ru-RU" sz="1200" dirty="0">
                <a:latin typeface="Cera PRO Light" pitchFamily="2" charset="0"/>
              </a:rPr>
              <a:t> также нужно в ватт-часах.</a:t>
            </a:r>
            <a:endParaRPr lang="en-US" sz="1200" dirty="0">
              <a:latin typeface="Cera PRO Light" pitchFamily="2" charset="0"/>
            </a:endParaRPr>
          </a:p>
          <a:p>
            <a:endParaRPr lang="ru-RU" sz="1200" b="1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можно проехать на полностью заряженном аккумуляторе?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дистанция, которую можно одолеть на электросамокате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с полностью заряженным аккумулятором, составляет 2</a:t>
            </a:r>
            <a:r>
              <a:rPr lang="en-US" sz="1200" dirty="0">
                <a:latin typeface="Cera PRO Light" pitchFamily="2" charset="0"/>
              </a:rPr>
              <a:t>0</a:t>
            </a:r>
            <a:r>
              <a:rPr lang="ru-RU" sz="1200" dirty="0">
                <a:latin typeface="Cera PRO Light" pitchFamily="2" charset="0"/>
              </a:rPr>
              <a:t> километров.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Это усредненный результат при весе </a:t>
            </a:r>
            <a:r>
              <a:rPr lang="ru-RU" sz="1200" dirty="0" err="1">
                <a:latin typeface="Cera PRO Light" pitchFamily="2" charset="0"/>
              </a:rPr>
              <a:t>трайбера</a:t>
            </a:r>
            <a:r>
              <a:rPr lang="ru-RU" sz="1200" dirty="0">
                <a:latin typeface="Cera PRO Light" pitchFamily="2" charset="0"/>
              </a:rPr>
              <a:t> (так мы называем тех, кто катается на </a:t>
            </a:r>
            <a:r>
              <a:rPr lang="ru-RU" sz="1200" dirty="0" err="1">
                <a:latin typeface="Cera PRO Light" pitchFamily="2" charset="0"/>
              </a:rPr>
              <a:t>электросамокатах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) в 70 кг и по ровной дороге. Увеличение веса и ухудшение качества дороги уменьшает запас хода. Также на максимальную дистанцию оказывает влияние характер езды. Частые разгоны и езда по холмистой дороге сокращают дистанцию пробега на одном заряде.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9C3B736-FFEF-DD41-BE77-E9788F74D3E6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152813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Какой максимальный вес </a:t>
            </a:r>
            <a:r>
              <a:rPr lang="ru-RU" sz="1200" dirty="0" err="1">
                <a:latin typeface="Cera PRO Light" pitchFamily="2" charset="0"/>
              </a:rPr>
              <a:t>трайбера</a:t>
            </a:r>
            <a:r>
              <a:rPr lang="ru-RU" sz="1200" dirty="0">
                <a:latin typeface="Cera PRO Light" pitchFamily="2" charset="0"/>
              </a:rPr>
              <a:t>?</a:t>
            </a:r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О: </a:t>
            </a:r>
            <a:r>
              <a:rPr lang="ru-RU" sz="1200">
                <a:latin typeface="Cera PRO Light" pitchFamily="2" charset="0"/>
              </a:rPr>
              <a:t>Максимальная нагрузка на электросамокат </a:t>
            </a:r>
            <a:r>
              <a:rPr lang="en-US" sz="1200" dirty="0">
                <a:latin typeface="Cera PRO Light" pitchFamily="2" charset="0"/>
              </a:rPr>
              <a:t>Tribe Himba – 120 </a:t>
            </a:r>
            <a:r>
              <a:rPr lang="ru-RU" sz="1200" dirty="0">
                <a:latin typeface="Cera PRO Light" pitchFamily="2" charset="0"/>
              </a:rPr>
              <a:t>кг.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Какая максимальная скорость электросамоката </a:t>
            </a:r>
            <a:r>
              <a:rPr lang="en-US" sz="1200" dirty="0">
                <a:latin typeface="Cera PRO Light" pitchFamily="2" charset="0"/>
              </a:rPr>
              <a:t>Tribe Himba?</a:t>
            </a:r>
          </a:p>
          <a:p>
            <a:r>
              <a:rPr lang="ru-RU" sz="1200" dirty="0">
                <a:latin typeface="Cera PRO Light" pitchFamily="2" charset="0"/>
              </a:rPr>
              <a:t>О: Максимальная скорость – 25 км/ч.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Где я могу получить сервисную поддержку?</a:t>
            </a:r>
          </a:p>
          <a:p>
            <a:r>
              <a:rPr lang="ru-RU" sz="1200" dirty="0">
                <a:latin typeface="Cera PRO Light" pitchFamily="2" charset="0"/>
              </a:rPr>
              <a:t>О: Компания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 осуществляет полную гарантийную и </a:t>
            </a:r>
            <a:r>
              <a:rPr lang="ru-RU" sz="1200" dirty="0" err="1">
                <a:latin typeface="Cera PRO Light" pitchFamily="2" charset="0"/>
              </a:rPr>
              <a:t>посгарантийную</a:t>
            </a:r>
            <a:r>
              <a:rPr lang="ru-RU" sz="1200" dirty="0">
                <a:latin typeface="Cera PRO Light" pitchFamily="2" charset="0"/>
              </a:rPr>
              <a:t> поддержку своих электросамокатов на территории России, Казахстана и Беларуси. Контактная информация сервисных центров указана на сайте </a:t>
            </a:r>
            <a:r>
              <a:rPr lang="en-US" sz="1200" dirty="0">
                <a:latin typeface="Cera PRO Light" pitchFamily="2" charset="0"/>
                <a:hlinkClick r:id="rId3"/>
              </a:rPr>
              <a:t>www.truetribe.ru</a:t>
            </a:r>
            <a:r>
              <a:rPr lang="ru-RU" sz="1200" dirty="0">
                <a:latin typeface="Cera PRO Light" pitchFamily="2" charset="0"/>
              </a:rPr>
              <a:t> в разделе «Сервис».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 какого возраста можно использовать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– это полноценное средство передвижения со скоростью до 25 км/ч. Мы рекомендуем начинать его использование с возраста 14 лет.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часто нужно заряжать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необходимо заряжать после каждого использования. Зарядку необходимо производить при комнатной температуре. Нельзя заряжать электросамокат при температуре ниже нуля. Не допускайте полного разряда аккумулятора. 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84E6423-A9F7-DA4A-BF33-0E6BDA2F5AF4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176479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хранить электросамокат?</a:t>
            </a:r>
          </a:p>
          <a:p>
            <a:r>
              <a:rPr lang="ru-RU" sz="1200" dirty="0">
                <a:latin typeface="Cera PRO Light" pitchFamily="2" charset="0"/>
              </a:rPr>
              <a:t>О: Перед длительным хранением электросамокат необходимо тщательно помыть и зарядить до 50</a:t>
            </a:r>
            <a:r>
              <a:rPr lang="en-US" sz="1200" dirty="0">
                <a:latin typeface="Cera PRO Light" pitchFamily="2" charset="0"/>
              </a:rPr>
              <a:t>% (</a:t>
            </a:r>
            <a:r>
              <a:rPr lang="ru-RU" sz="1200" dirty="0">
                <a:latin typeface="Cera PRO Light" pitchFamily="2" charset="0"/>
              </a:rPr>
              <a:t>два деления из четырех на дисплее). Так же во время хранения электросамоката требуется подзаряжать до 50</a:t>
            </a:r>
            <a:r>
              <a:rPr lang="en-US" sz="1200" dirty="0">
                <a:latin typeface="Cera PRO Light" pitchFamily="2" charset="0"/>
              </a:rPr>
              <a:t>%</a:t>
            </a:r>
            <a:r>
              <a:rPr lang="ru-RU" sz="1200" dirty="0">
                <a:latin typeface="Cera PRO Light" pitchFamily="2" charset="0"/>
              </a:rPr>
              <a:t> не реже, чем раз в месяц.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может прожить аккумулятор?</a:t>
            </a:r>
          </a:p>
          <a:p>
            <a:r>
              <a:rPr lang="ru-RU" sz="1200" dirty="0">
                <a:latin typeface="Cera PRO Light" pitchFamily="2" charset="0"/>
              </a:rPr>
              <a:t>О: При правильном использовании литиевые аккумуляторы способны держать хороший заряд на протяжении 1000 циклов перезарядки, после чего начнется плавная деградация. В режиме умеренного использования это 2—3 года.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Как сильно накачивать колёса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Давление указано на боковой части шины. При этом можно подобрать давление индивидуально под свой вес и стиль катания. Высокое давление снижает комфорт катания, но увеличивает максимальный пробег на одном заряде, и наоборот.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в дождь?</a:t>
            </a:r>
          </a:p>
          <a:p>
            <a:r>
              <a:rPr lang="ru-RU" sz="1200" dirty="0">
                <a:latin typeface="Cera PRO Light" pitchFamily="2" charset="0"/>
              </a:rPr>
              <a:t>О: Электросамокат </a:t>
            </a:r>
            <a:r>
              <a:rPr lang="en-US" sz="1200" dirty="0">
                <a:latin typeface="Cera PRO Light" pitchFamily="2" charset="0"/>
              </a:rPr>
              <a:t>Tribe </a:t>
            </a:r>
            <a:r>
              <a:rPr lang="en-US" sz="1200" dirty="0" err="1">
                <a:latin typeface="Cera PRO Light" pitchFamily="2" charset="0"/>
              </a:rPr>
              <a:t>Himba</a:t>
            </a:r>
            <a:r>
              <a:rPr lang="en-US" sz="1200" dirty="0">
                <a:latin typeface="Cera PRO Light" pitchFamily="2" charset="0"/>
              </a:rPr>
              <a:t> </a:t>
            </a:r>
            <a:r>
              <a:rPr lang="ru-RU" sz="1200" dirty="0">
                <a:latin typeface="Cera PRO Light" pitchFamily="2" charset="0"/>
              </a:rPr>
              <a:t>имеет </a:t>
            </a:r>
            <a:r>
              <a:rPr lang="ru-RU" sz="1200" dirty="0" err="1">
                <a:latin typeface="Cera PRO Light" pitchFamily="2" charset="0"/>
              </a:rPr>
              <a:t>влагозащиту</a:t>
            </a:r>
            <a:r>
              <a:rPr lang="ru-RU" sz="1200" dirty="0">
                <a:latin typeface="Cera PRO Light" pitchFamily="2" charset="0"/>
              </a:rPr>
              <a:t> </a:t>
            </a:r>
            <a:r>
              <a:rPr lang="en-US" sz="1200" dirty="0">
                <a:latin typeface="Cera PRO Light" pitchFamily="2" charset="0"/>
              </a:rPr>
              <a:t>IPX4</a:t>
            </a:r>
            <a:r>
              <a:rPr lang="ru-RU" sz="1200" dirty="0">
                <a:latin typeface="Cera PRO Light" pitchFamily="2" charset="0"/>
              </a:rPr>
              <a:t>, что означает нечувствительность к водяным брызгам. Проще говоря, не стоит кататься на нем по глубоким лужам, но дождь для электросамоката не страшен.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78E0870-A341-DA43-9933-B97F3C15D998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39681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365759" y="799433"/>
            <a:ext cx="84861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Вопросы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кататься на электросамокате зимой?</a:t>
            </a:r>
          </a:p>
          <a:p>
            <a:r>
              <a:rPr lang="ru-RU" sz="1200" dirty="0">
                <a:latin typeface="Cera PRO Light" pitchFamily="2" charset="0"/>
              </a:rPr>
              <a:t>О: Можно, но осторожно. Шины электросамоката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рассчитаны на использование при плюсовой температуре, сцепление на морозе будет хуже. Так же не стоит забывать, что емкость аккумулятора с понижением температуры существенно падает.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Сколько скоростей 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У электросамоката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два скоростных режима. Максимальная скорость на первом режиме — 15 км/ч, на втором — 25 км/ч.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прервать зарядку электросамоката?</a:t>
            </a:r>
          </a:p>
          <a:p>
            <a:r>
              <a:rPr lang="ru-RU" sz="1200" dirty="0">
                <a:latin typeface="Cera PRO Light" pitchFamily="2" charset="0"/>
              </a:rPr>
              <a:t>О: Прервать зарядку электросамоката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можно в любой момент. Но для сохранения продолжительности работы аккумулятора мы рекомендуем заряжать электросамокат хотя бы до 50</a:t>
            </a:r>
            <a:r>
              <a:rPr lang="en-US" sz="1200" dirty="0">
                <a:latin typeface="Cera PRO Light" pitchFamily="2" charset="0"/>
              </a:rPr>
              <a:t>%</a:t>
            </a:r>
          </a:p>
          <a:p>
            <a:endParaRPr lang="en-US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В: Можно ли перевозить электросамокат в самолете?</a:t>
            </a:r>
          </a:p>
          <a:p>
            <a:r>
              <a:rPr lang="ru-RU" sz="1200" dirty="0">
                <a:latin typeface="Cera PRO Light" pitchFamily="2" charset="0"/>
              </a:rPr>
              <a:t>О: Аккумулятор электросамоката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обладает большой мощностью и может быть перевезен только грузовым рейсом.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E84BEED-FC12-1543-815C-2A86F6944ABC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11029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F418E-AF01-254B-81F0-F4DE2AE2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6" y="-2984"/>
            <a:ext cx="9149306" cy="5146484"/>
          </a:xfrm>
          <a:prstGeom prst="rect">
            <a:avLst/>
          </a:prstGeom>
        </p:spPr>
      </p:pic>
      <p:sp>
        <p:nvSpPr>
          <p:cNvPr id="72" name="object 7">
            <a:extLst>
              <a:ext uri="{FF2B5EF4-FFF2-40B4-BE49-F238E27FC236}">
                <a16:creationId xmlns:a16="http://schemas.microsoft.com/office/drawing/2014/main" id="{D60DEE7C-BA2C-D04A-9A02-BC84A53153BD}"/>
              </a:ext>
            </a:extLst>
          </p:cNvPr>
          <p:cNvSpPr txBox="1"/>
          <p:nvPr/>
        </p:nvSpPr>
        <p:spPr>
          <a:xfrm>
            <a:off x="843870" y="1385129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spc="300" dirty="0">
                <a:solidFill>
                  <a:srgbClr val="FFFFFF"/>
                </a:solidFill>
                <a:latin typeface="Cera PRO" pitchFamily="2" charset="0"/>
                <a:cs typeface="Cera PRO"/>
              </a:rPr>
              <a:t>ЭЛЕКТРОСАМОКАТ</a:t>
            </a:r>
            <a:endParaRPr spc="300" dirty="0">
              <a:latin typeface="Cera PRO" pitchFamily="2" charset="0"/>
              <a:cs typeface="Cera PRO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00AC6E1E-0069-3D4A-890A-E899AD1A791F}"/>
              </a:ext>
            </a:extLst>
          </p:cNvPr>
          <p:cNvSpPr txBox="1"/>
          <p:nvPr/>
        </p:nvSpPr>
        <p:spPr>
          <a:xfrm>
            <a:off x="871254" y="1803805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3000" b="1" spc="-5" dirty="0">
                <a:solidFill>
                  <a:srgbClr val="FFFFFF"/>
                </a:solidFill>
                <a:latin typeface="Cera PRO"/>
                <a:cs typeface="Cera PRO"/>
              </a:rPr>
              <a:t>HIMB</a:t>
            </a:r>
            <a:r>
              <a:rPr lang="en-US" sz="3000" b="1" spc="-5" dirty="0">
                <a:solidFill>
                  <a:srgbClr val="FFFFFF"/>
                </a:solidFill>
                <a:latin typeface="Cera PRO"/>
                <a:cs typeface="Cera PRO"/>
              </a:rPr>
              <a:t>A</a:t>
            </a:r>
            <a:endParaRPr sz="3000" dirty="0">
              <a:latin typeface="Cera PRO"/>
              <a:cs typeface="Cera PRO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7BD975-D8D2-B94F-B830-5A3FE454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61" y="694963"/>
            <a:ext cx="2379203" cy="38198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46ADD0-9DD3-1A43-8911-B81987BCA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6" y="3466410"/>
            <a:ext cx="3676976" cy="13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CB580-0AFD-4E45-9D74-0FAC7CF4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72" name="object 8">
            <a:extLst>
              <a:ext uri="{FF2B5EF4-FFF2-40B4-BE49-F238E27FC236}">
                <a16:creationId xmlns:a16="http://schemas.microsoft.com/office/drawing/2014/main" id="{818D3504-8450-5048-8E70-44C814D90953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1423107"/>
            <a:ext cx="426957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Надежная классика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Мощный. Надежный. Стильный. Эта модель электросамоката </a:t>
            </a:r>
            <a:r>
              <a:rPr lang="en-US" sz="1200" dirty="0">
                <a:latin typeface="Cera PRO Light" pitchFamily="2" charset="0"/>
              </a:rPr>
              <a:t>Tribe</a:t>
            </a:r>
            <a:r>
              <a:rPr lang="ru-RU" sz="1200" dirty="0">
                <a:latin typeface="Cera PRO Light" pitchFamily="2" charset="0"/>
              </a:rPr>
              <a:t> производится и продается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с 2019 года, став бестселлером и одной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из классических моделей электросамокатов.</a:t>
            </a:r>
          </a:p>
          <a:p>
            <a:endParaRPr lang="ru-RU" sz="1200" dirty="0">
              <a:latin typeface="Cera PRO Light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Мы прислушиваемся к отзывам наших покупателей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и постоянно вносим изменения, каждый год делая электросамокат </a:t>
            </a:r>
            <a:r>
              <a:rPr lang="en-US" sz="1200" dirty="0">
                <a:latin typeface="Cera PRO Light" pitchFamily="2" charset="0"/>
              </a:rPr>
              <a:t>Tribe </a:t>
            </a:r>
            <a:r>
              <a:rPr lang="en-US" sz="1200" dirty="0" err="1">
                <a:latin typeface="Cera PRO Light" pitchFamily="2" charset="0"/>
              </a:rPr>
              <a:t>Himba</a:t>
            </a:r>
            <a:r>
              <a:rPr lang="ru-RU" sz="1200" dirty="0">
                <a:latin typeface="Cera PRO Light" pitchFamily="2" charset="0"/>
              </a:rPr>
              <a:t> лучше и надежнее</a:t>
            </a:r>
            <a:endParaRPr lang="en-RU" sz="1400" dirty="0"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0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87CBB-9024-084C-9757-ADE26FC9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2B9FF-5573-D347-8B8C-6F5801C5F008}"/>
              </a:ext>
            </a:extLst>
          </p:cNvPr>
          <p:cNvSpPr txBox="1"/>
          <p:nvPr/>
        </p:nvSpPr>
        <p:spPr>
          <a:xfrm>
            <a:off x="5261061" y="1423107"/>
            <a:ext cx="32169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Надувные колеса </a:t>
            </a:r>
            <a:br>
              <a:rPr lang="ru-RU" sz="2400" spc="5" dirty="0">
                <a:latin typeface="Cera PRO Medium" pitchFamily="2" charset="0"/>
              </a:rPr>
            </a:br>
            <a:r>
              <a:rPr lang="ru-RU" sz="2400" spc="5" dirty="0">
                <a:latin typeface="Cera PRO Medium" pitchFamily="2" charset="0"/>
              </a:rPr>
              <a:t>и мощный мотор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Классические для городского электросамоката </a:t>
            </a:r>
            <a:r>
              <a:rPr lang="ru-RU" sz="1200" b="1" dirty="0">
                <a:latin typeface="Cera PRO Light" pitchFamily="2" charset="0"/>
              </a:rPr>
              <a:t>8,5-дюймовые надувные колеса</a:t>
            </a:r>
            <a:r>
              <a:rPr lang="ru-RU" sz="1200" dirty="0">
                <a:latin typeface="Cera PRO Light" pitchFamily="2" charset="0"/>
              </a:rPr>
              <a:t> и мощный </a:t>
            </a:r>
            <a:r>
              <a:rPr lang="ru-RU" sz="1200" b="1" dirty="0">
                <a:latin typeface="Cera PRO Light" pitchFamily="2" charset="0"/>
              </a:rPr>
              <a:t>250-ваттный мотор</a:t>
            </a:r>
            <a:r>
              <a:rPr lang="ru-RU" sz="1200" dirty="0">
                <a:latin typeface="Cera PRO Light" pitchFamily="2" charset="0"/>
              </a:rPr>
              <a:t> обеспечивают комфортные и динамичные поездки по асфальту и твердому грунту.</a:t>
            </a:r>
          </a:p>
          <a:p>
            <a:endParaRPr lang="en-RU" sz="1400" dirty="0">
              <a:latin typeface="Cera PRO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D9AD0-F013-4148-A6DD-13969C0F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0868DCA9-595B-7F4B-81A7-DE8B82D8A92C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47049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3C8D2-9327-DF49-87C7-F05613FC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9419A-5E68-F04C-BD54-23BC6707DCF1}"/>
              </a:ext>
            </a:extLst>
          </p:cNvPr>
          <p:cNvSpPr txBox="1"/>
          <p:nvPr/>
        </p:nvSpPr>
        <p:spPr>
          <a:xfrm>
            <a:off x="398116" y="1476986"/>
            <a:ext cx="35037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Один рычаг – два тормоза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Электросамокат </a:t>
            </a:r>
            <a:r>
              <a:rPr lang="en-US" sz="1200" dirty="0">
                <a:latin typeface="Cera PRO Light" pitchFamily="2" charset="0"/>
              </a:rPr>
              <a:t>Tribe Himba </a:t>
            </a:r>
            <a:r>
              <a:rPr lang="ru-RU" sz="1200" dirty="0">
                <a:latin typeface="Cera PRO Light" pitchFamily="2" charset="0"/>
              </a:rPr>
              <a:t>оснащен двухконтурной тормозной системой.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При легком нажатии на рычаг включается электрический тормоз. Его хватает для маневрирования в обычном режиме.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При более сильном нажатии на рычаг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в дополнении к электрическому подключается задний дисковый тормоз.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F4CE0473-46C6-914D-8ADF-94AE0F5C613F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32150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457147-A081-C845-8E5B-CD8D8D24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33255-C385-DE44-917A-B6673086100D}"/>
              </a:ext>
            </a:extLst>
          </p:cNvPr>
          <p:cNvSpPr txBox="1"/>
          <p:nvPr/>
        </p:nvSpPr>
        <p:spPr>
          <a:xfrm>
            <a:off x="5348178" y="1423107"/>
            <a:ext cx="35037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Надежный дисковый тормоз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В экстренной ситуации мощный дисковый тормоз со 140-мм ротором позволяет останавливаться максимально быстро. Тормозной механизм с механическим приводом максимально надежен и неприхотлив к эксплуатации.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4AF1604-050C-4D45-89CB-B04BED5D64EA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72574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CB9076-0455-8646-B9C7-0FED283E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EA561-A92A-D142-8C98-DE5D90659F92}"/>
              </a:ext>
            </a:extLst>
          </p:cNvPr>
          <p:cNvSpPr txBox="1"/>
          <p:nvPr/>
        </p:nvSpPr>
        <p:spPr>
          <a:xfrm>
            <a:off x="398116" y="2465097"/>
            <a:ext cx="3216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Яркая фара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Мощная передняя светодиодная фара позволяет комфортно передвигаться даже в темное время суток.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66221DCE-6375-334B-BA74-2DCC4376E750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31270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9A8962-6A42-D345-A492-BC12CF1A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502EA-DED9-5741-8D2A-647C053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6" y="269874"/>
            <a:ext cx="1477038" cy="23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E3DEB-68FF-4444-AFE2-70F90F063CD3}"/>
              </a:ext>
            </a:extLst>
          </p:cNvPr>
          <p:cNvSpPr txBox="1"/>
          <p:nvPr/>
        </p:nvSpPr>
        <p:spPr>
          <a:xfrm>
            <a:off x="1570658" y="775044"/>
            <a:ext cx="60026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5" dirty="0">
                <a:latin typeface="Cera PRO Medium" pitchFamily="2" charset="0"/>
              </a:rPr>
              <a:t>Комфортное управление</a:t>
            </a:r>
            <a:endParaRPr lang="ru-RU" sz="2400" dirty="0">
              <a:latin typeface="Cera PRO Medium" pitchFamily="2" charset="0"/>
            </a:endParaRPr>
          </a:p>
          <a:p>
            <a:pPr algn="ctr"/>
            <a:endParaRPr lang="en-US" sz="1400" dirty="0">
              <a:latin typeface="Cera PRO" pitchFamily="2" charset="0"/>
            </a:endParaRPr>
          </a:p>
          <a:p>
            <a:pPr algn="ctr"/>
            <a:r>
              <a:rPr lang="ru-RU" sz="1200" dirty="0">
                <a:latin typeface="Cera PRO Light" pitchFamily="2" charset="0"/>
              </a:rPr>
              <a:t>Информативный дисплей, эргономичный руль и плавный акселератор обеспечивают комфортную езду, сколько бы ты ни катался.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6D83B-8462-2242-8F90-73A5AF5EAC89}"/>
              </a:ext>
            </a:extLst>
          </p:cNvPr>
          <p:cNvSpPr txBox="1"/>
          <p:nvPr/>
        </p:nvSpPr>
        <p:spPr>
          <a:xfrm>
            <a:off x="483298" y="3752903"/>
            <a:ext cx="34981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Круиз-контроль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ru-RU" sz="1200" dirty="0">
                <a:latin typeface="Cera PRO Light" pitchFamily="2" charset="0"/>
              </a:rPr>
              <a:t>Если скорость электросамоката постоянная в течение последних 5 секунд, он переходит в режим поддержания текущей скорости.</a:t>
            </a:r>
            <a:endParaRPr lang="en-RU" sz="1400" dirty="0">
              <a:latin typeface="Cera PRO" pitchFamily="2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BB972BE-9CCC-DB48-9A4E-61E474BBD437}"/>
              </a:ext>
            </a:extLst>
          </p:cNvPr>
          <p:cNvSpPr txBox="1"/>
          <p:nvPr/>
        </p:nvSpPr>
        <p:spPr>
          <a:xfrm>
            <a:off x="7627368" y="248609"/>
            <a:ext cx="12245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16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16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332734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ADBD57-BEF6-3748-9DE7-7539F48F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39886-3B86-A34B-AF03-46BE280E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25" y="465090"/>
            <a:ext cx="2206862" cy="35431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2BEFFA6-1EFF-564B-8FAA-24363C736645}"/>
              </a:ext>
            </a:extLst>
          </p:cNvPr>
          <p:cNvSpPr txBox="1"/>
          <p:nvPr/>
        </p:nvSpPr>
        <p:spPr>
          <a:xfrm>
            <a:off x="398116" y="2379390"/>
            <a:ext cx="46629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" dirty="0">
                <a:latin typeface="Cera PRO Medium" pitchFamily="2" charset="0"/>
              </a:rPr>
              <a:t>Надежный электросамокат от российского бренда</a:t>
            </a:r>
            <a:endParaRPr lang="ru-RU" sz="2400" dirty="0">
              <a:latin typeface="Cera PRO Medium" pitchFamily="2" charset="0"/>
            </a:endParaRPr>
          </a:p>
          <a:p>
            <a:endParaRPr lang="en-US" sz="1400" dirty="0">
              <a:latin typeface="Cera PRO" pitchFamily="2" charset="0"/>
            </a:endParaRPr>
          </a:p>
          <a:p>
            <a:r>
              <a:rPr lang="en-US" sz="1200" dirty="0">
                <a:latin typeface="Cera PRO Light" pitchFamily="2" charset="0"/>
              </a:rPr>
              <a:t>TRIBE – </a:t>
            </a:r>
            <a:r>
              <a:rPr lang="ru-RU" sz="1200" dirty="0">
                <a:latin typeface="Cera PRO Light" pitchFamily="2" charset="0"/>
              </a:rPr>
              <a:t>российская компания которая всегда заботится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о своих покупателях, предлагая лучшие модели </a:t>
            </a:r>
            <a:br>
              <a:rPr lang="ru-RU" sz="1200" dirty="0">
                <a:latin typeface="Cera PRO Light" pitchFamily="2" charset="0"/>
              </a:rPr>
            </a:br>
            <a:r>
              <a:rPr lang="ru-RU" sz="1200" dirty="0">
                <a:latin typeface="Cera PRO Light" pitchFamily="2" charset="0"/>
              </a:rPr>
              <a:t>и осуществляя полное гарантийное и пост-гарантийное обслуживание.</a:t>
            </a:r>
          </a:p>
          <a:p>
            <a:endParaRPr lang="en-RU" sz="1400" dirty="0">
              <a:latin typeface="Cera PRO" pitchFamily="2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6AEC262-DCCA-8043-9C38-B32F779272B7}"/>
              </a:ext>
            </a:extLst>
          </p:cNvPr>
          <p:cNvSpPr txBox="1"/>
          <p:nvPr/>
        </p:nvSpPr>
        <p:spPr>
          <a:xfrm>
            <a:off x="843870" y="1048170"/>
            <a:ext cx="2902376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tabLst>
                <a:tab pos="475615" algn="l"/>
                <a:tab pos="918210" algn="l"/>
                <a:tab pos="1330325" algn="l"/>
                <a:tab pos="1776095" algn="l"/>
                <a:tab pos="2192655" algn="l"/>
                <a:tab pos="2612390" algn="l"/>
                <a:tab pos="3094990" algn="l"/>
                <a:tab pos="3558540" algn="l"/>
                <a:tab pos="4001135" algn="l"/>
                <a:tab pos="4490720" algn="l"/>
                <a:tab pos="4973955" algn="l"/>
                <a:tab pos="5419725" algn="l"/>
                <a:tab pos="5836285" algn="l"/>
              </a:tabLst>
            </a:pPr>
            <a:r>
              <a:rPr spc="300" dirty="0">
                <a:solidFill>
                  <a:schemeClr val="bg2">
                    <a:lumMod val="10000"/>
                  </a:schemeClr>
                </a:solidFill>
                <a:latin typeface="Cera PRO" pitchFamily="2" charset="0"/>
                <a:cs typeface="Cera PRO"/>
              </a:rPr>
              <a:t>ЭЛЕКТРОСАМОКАТ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B91CFA1-ECEB-3F4B-ABED-30F7528E9CEB}"/>
              </a:ext>
            </a:extLst>
          </p:cNvPr>
          <p:cNvSpPr txBox="1"/>
          <p:nvPr/>
        </p:nvSpPr>
        <p:spPr>
          <a:xfrm>
            <a:off x="871254" y="1466846"/>
            <a:ext cx="28352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9485" marR="5080" indent="-947419" algn="ctr">
              <a:lnSpc>
                <a:spcPct val="100000"/>
              </a:lnSpc>
              <a:spcBef>
                <a:spcPts val="95"/>
              </a:spcBef>
              <a:tabLst>
                <a:tab pos="1129030" algn="l"/>
                <a:tab pos="1887855" algn="l"/>
                <a:tab pos="1976755" algn="l"/>
                <a:tab pos="3019425" algn="l"/>
                <a:tab pos="3075940" algn="l"/>
                <a:tab pos="4106545" algn="l"/>
              </a:tabLst>
            </a:pPr>
            <a:r>
              <a:rPr sz="3000" b="1" spc="-5" dirty="0">
                <a:solidFill>
                  <a:schemeClr val="bg2">
                    <a:lumMod val="10000"/>
                  </a:schemeClr>
                </a:solidFill>
                <a:latin typeface="Cera PRO"/>
                <a:cs typeface="Cera PRO"/>
              </a:rPr>
              <a:t>HIMBA</a:t>
            </a:r>
            <a:endParaRPr sz="3000" dirty="0">
              <a:latin typeface="Cera PRO"/>
              <a:cs typeface="Cera PRO"/>
            </a:endParaRPr>
          </a:p>
        </p:txBody>
      </p:sp>
    </p:spTree>
    <p:extLst>
      <p:ext uri="{BB962C8B-B14F-4D97-AF65-F5344CB8AC3E}">
        <p14:creationId xmlns:p14="http://schemas.microsoft.com/office/powerpoint/2010/main" val="234827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8974</TotalTime>
  <Words>1000</Words>
  <Application>Microsoft Office PowerPoint</Application>
  <PresentationFormat>Экран (16:9)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Cera PRO</vt:lpstr>
      <vt:lpstr>Cera PRO Light</vt:lpstr>
      <vt:lpstr>Cera PRO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Rinat Saitov</dc:creator>
  <cp:lastModifiedBy>Роман Никитин</cp:lastModifiedBy>
  <cp:revision>9</cp:revision>
  <dcterms:created xsi:type="dcterms:W3CDTF">2022-03-10T12:20:00Z</dcterms:created>
  <dcterms:modified xsi:type="dcterms:W3CDTF">2022-03-22T05:35:57Z</dcterms:modified>
</cp:coreProperties>
</file>