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62" r:id="rId7"/>
    <p:sldId id="263" r:id="rId8"/>
    <p:sldId id="264" r:id="rId9"/>
    <p:sldId id="269" r:id="rId10"/>
    <p:sldId id="270" r:id="rId11"/>
    <p:sldId id="271" r:id="rId12"/>
    <p:sldId id="272" r:id="rId13"/>
    <p:sldId id="273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52"/>
  </p:normalViewPr>
  <p:slideViewPr>
    <p:cSldViewPr snapToGrid="0" snapToObjects="1">
      <p:cViewPr varScale="1">
        <p:scale>
          <a:sx n="113" d="100"/>
          <a:sy n="113" d="100"/>
        </p:scale>
        <p:origin x="5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04/11/2022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4524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04/11/2022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3741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04/11/2022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2999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04/11/2022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3763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04/11/2022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7631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04/11/2022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3901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04/11/2022</a:t>
            </a:fld>
            <a:endParaRPr lang="en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0207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04/11/2022</a:t>
            </a:fld>
            <a:endParaRPr lang="en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2425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04/11/2022</a:t>
            </a:fld>
            <a:endParaRPr lang="en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2121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04/11/2022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4955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04/11/2022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9463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73716-4DB0-8448-9E3E-E75F5FE5DFBF}" type="datetimeFigureOut">
              <a:rPr lang="en-RU" smtClean="0"/>
              <a:t>04/11/2022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6833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etribe.ru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A94E16-2C57-CE40-9D91-BE03FB7F5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37D55A-27D7-6D4F-B7A9-24F07A8D3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602" y="906087"/>
            <a:ext cx="3054809" cy="4904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BFC56B-AEA7-AF4C-B53C-0B41F4C29E31}"/>
              </a:ext>
            </a:extLst>
          </p:cNvPr>
          <p:cNvSpPr txBox="1"/>
          <p:nvPr/>
        </p:nvSpPr>
        <p:spPr>
          <a:xfrm>
            <a:off x="278475" y="1979459"/>
            <a:ext cx="454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ra PRO" pitchFamily="2" charset="0"/>
              </a:rPr>
              <a:t>РАССЕКАЯ ПРОСТРАНСТВО И ВРЕМЯ</a:t>
            </a:r>
          </a:p>
          <a:p>
            <a:pPr algn="ctr"/>
            <a:endParaRPr lang="en-RU" dirty="0">
              <a:latin typeface="Cera PRO" pitchFamily="2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E9D47E4-EC05-284B-A370-AE80EED6FD78}"/>
              </a:ext>
            </a:extLst>
          </p:cNvPr>
          <p:cNvSpPr/>
          <p:nvPr/>
        </p:nvSpPr>
        <p:spPr>
          <a:xfrm>
            <a:off x="7603052" y="0"/>
            <a:ext cx="880348" cy="5143500"/>
          </a:xfrm>
          <a:custGeom>
            <a:avLst/>
            <a:gdLst>
              <a:gd name="connsiteX0" fmla="*/ 0 w 880348"/>
              <a:gd name="connsiteY0" fmla="*/ 0 h 5143500"/>
              <a:gd name="connsiteX1" fmla="*/ 880348 w 880348"/>
              <a:gd name="connsiteY1" fmla="*/ 0 h 5143500"/>
              <a:gd name="connsiteX2" fmla="*/ 880348 w 880348"/>
              <a:gd name="connsiteY2" fmla="*/ 5143500 h 5143500"/>
              <a:gd name="connsiteX3" fmla="*/ 0 w 880348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0348" h="5143500">
                <a:moveTo>
                  <a:pt x="0" y="0"/>
                </a:moveTo>
                <a:lnTo>
                  <a:pt x="880348" y="0"/>
                </a:lnTo>
                <a:lnTo>
                  <a:pt x="880348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BB2025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RU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0983671-D5EB-8C49-8E71-93024525E10B}"/>
              </a:ext>
            </a:extLst>
          </p:cNvPr>
          <p:cNvSpPr/>
          <p:nvPr/>
        </p:nvSpPr>
        <p:spPr>
          <a:xfrm>
            <a:off x="6500772" y="0"/>
            <a:ext cx="880348" cy="5143500"/>
          </a:xfrm>
          <a:custGeom>
            <a:avLst/>
            <a:gdLst>
              <a:gd name="connsiteX0" fmla="*/ 0 w 880348"/>
              <a:gd name="connsiteY0" fmla="*/ 0 h 5143500"/>
              <a:gd name="connsiteX1" fmla="*/ 880348 w 880348"/>
              <a:gd name="connsiteY1" fmla="*/ 0 h 5143500"/>
              <a:gd name="connsiteX2" fmla="*/ 880348 w 880348"/>
              <a:gd name="connsiteY2" fmla="*/ 5143500 h 5143500"/>
              <a:gd name="connsiteX3" fmla="*/ 0 w 880348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0348" h="5143500">
                <a:moveTo>
                  <a:pt x="0" y="0"/>
                </a:moveTo>
                <a:lnTo>
                  <a:pt x="880348" y="0"/>
                </a:lnTo>
                <a:lnTo>
                  <a:pt x="880348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BB2025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209051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3502EA-DED9-5741-8D2A-647C053E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21142262-529B-434F-B285-6107B908EF82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lang="en-GB"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BRO</a:t>
            </a:r>
            <a:endParaRPr sz="1600" dirty="0">
              <a:latin typeface="Cera PRO"/>
              <a:cs typeface="Cera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E3DEB-68FF-4444-AFE2-70F90F063CD3}"/>
              </a:ext>
            </a:extLst>
          </p:cNvPr>
          <p:cNvSpPr txBox="1"/>
          <p:nvPr/>
        </p:nvSpPr>
        <p:spPr>
          <a:xfrm>
            <a:off x="365759" y="800353"/>
            <a:ext cx="848613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5" dirty="0">
                <a:latin typeface="Cera PRO Medium" pitchFamily="2" charset="0"/>
              </a:rPr>
              <a:t>Вопросы</a:t>
            </a:r>
            <a:endParaRPr lang="ru-RU" sz="2400" dirty="0">
              <a:latin typeface="Cera PRO Medium" pitchFamily="2" charset="0"/>
            </a:endParaRPr>
          </a:p>
          <a:p>
            <a:pPr algn="ctr"/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Какая мощность электросамоката </a:t>
            </a:r>
            <a:r>
              <a:rPr lang="en-US" sz="1200" dirty="0">
                <a:latin typeface="Cera PRO Light" pitchFamily="2" charset="0"/>
              </a:rPr>
              <a:t>Tribe Bro</a:t>
            </a:r>
            <a:r>
              <a:rPr lang="ru-RU" sz="1200" dirty="0">
                <a:latin typeface="Cera PRO Light" pitchFamily="2" charset="0"/>
              </a:rPr>
              <a:t>?</a:t>
            </a:r>
            <a:endParaRPr lang="en-US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О: Номинальная мощность мотора – </a:t>
            </a:r>
            <a:r>
              <a:rPr lang="ru-RU" sz="1200" b="1" dirty="0">
                <a:latin typeface="Cera PRO Light" pitchFamily="2" charset="0"/>
              </a:rPr>
              <a:t>250 ватт</a:t>
            </a:r>
            <a:r>
              <a:rPr lang="ru-RU" sz="1200" dirty="0">
                <a:latin typeface="Cera PRO Light" pitchFamily="2" charset="0"/>
              </a:rPr>
              <a:t>. </a:t>
            </a:r>
            <a:endParaRPr lang="en-US" sz="1200" dirty="0">
              <a:latin typeface="Cera PRO Light" pitchFamily="2" charset="0"/>
            </a:endParaRP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Какой емкости аккумулятор?</a:t>
            </a:r>
          </a:p>
          <a:p>
            <a:r>
              <a:rPr lang="ru-RU" sz="1200" dirty="0">
                <a:latin typeface="Cera PRO Light" pitchFamily="2" charset="0"/>
              </a:rPr>
              <a:t>О: В электросамокате </a:t>
            </a:r>
            <a:r>
              <a:rPr lang="en-US" sz="1200" dirty="0">
                <a:latin typeface="Cera PRO Light" pitchFamily="2" charset="0"/>
              </a:rPr>
              <a:t>Tribe Bro </a:t>
            </a:r>
            <a:r>
              <a:rPr lang="ru-RU" sz="1200" dirty="0">
                <a:latin typeface="Cera PRO Light" pitchFamily="2" charset="0"/>
              </a:rPr>
              <a:t>установлен аккумулятор с напряжением </a:t>
            </a:r>
            <a:r>
              <a:rPr lang="ru-RU" sz="1200" b="1" dirty="0">
                <a:latin typeface="Cera PRO Light" pitchFamily="2" charset="0"/>
              </a:rPr>
              <a:t>36 вольт и емкостью 5.0 ампер</a:t>
            </a:r>
            <a:r>
              <a:rPr lang="en-US" sz="1200" b="1" dirty="0">
                <a:latin typeface="Cera PRO Light" pitchFamily="2" charset="0"/>
              </a:rPr>
              <a:t>*</a:t>
            </a:r>
            <a:r>
              <a:rPr lang="ru-RU" sz="1200" b="1" dirty="0">
                <a:latin typeface="Cera PRO Light" pitchFamily="2" charset="0"/>
              </a:rPr>
              <a:t>час</a:t>
            </a:r>
            <a:r>
              <a:rPr lang="ru-RU" sz="1200" dirty="0">
                <a:latin typeface="Cera PRO Light" pitchFamily="2" charset="0"/>
              </a:rPr>
              <a:t>, что по формуле </a:t>
            </a:r>
            <a:r>
              <a:rPr lang="en-GB" sz="1200" dirty="0">
                <a:latin typeface="Cera PRO Light" pitchFamily="2" charset="0"/>
              </a:rPr>
              <a:t>P=I</a:t>
            </a:r>
            <a:r>
              <a:rPr lang="en-US" sz="1200" dirty="0">
                <a:latin typeface="Cera PRO Light" pitchFamily="2" charset="0"/>
              </a:rPr>
              <a:t>*</a:t>
            </a:r>
            <a:r>
              <a:rPr lang="en-GB" sz="1200" dirty="0">
                <a:latin typeface="Cera PRO Light" pitchFamily="2" charset="0"/>
              </a:rPr>
              <a:t>U, </a:t>
            </a:r>
            <a:r>
              <a:rPr lang="ru-RU" sz="1200" dirty="0">
                <a:latin typeface="Cera PRO Light" pitchFamily="2" charset="0"/>
              </a:rPr>
              <a:t>где </a:t>
            </a:r>
            <a:r>
              <a:rPr lang="en-GB" sz="1200" dirty="0">
                <a:latin typeface="Cera PRO Light" pitchFamily="2" charset="0"/>
              </a:rPr>
              <a:t>P – </a:t>
            </a:r>
            <a:r>
              <a:rPr lang="ru-RU" sz="1200" dirty="0">
                <a:latin typeface="Cera PRO Light" pitchFamily="2" charset="0"/>
              </a:rPr>
              <a:t>мощность в ваттах; </a:t>
            </a:r>
            <a:r>
              <a:rPr lang="en-GB" sz="1200" dirty="0">
                <a:latin typeface="Cera PRO Light" pitchFamily="2" charset="0"/>
              </a:rPr>
              <a:t>I – </a:t>
            </a:r>
            <a:r>
              <a:rPr lang="ru-RU" sz="1200" dirty="0">
                <a:latin typeface="Cera PRO Light" pitchFamily="2" charset="0"/>
              </a:rPr>
              <a:t>это сила тока в амперах; </a:t>
            </a:r>
            <a:r>
              <a:rPr lang="en-GB" sz="1200" dirty="0">
                <a:latin typeface="Cera PRO Light" pitchFamily="2" charset="0"/>
              </a:rPr>
              <a:t>U – </a:t>
            </a:r>
            <a:r>
              <a:rPr lang="ru-RU" sz="1200" dirty="0">
                <a:latin typeface="Cera PRO Light" pitchFamily="2" charset="0"/>
              </a:rPr>
              <a:t>напряжение у вольтах, дает значение в </a:t>
            </a:r>
            <a:r>
              <a:rPr lang="ru-RU" sz="1200" b="1" dirty="0">
                <a:latin typeface="Cera PRO Light" pitchFamily="2" charset="0"/>
              </a:rPr>
              <a:t>180 ватт</a:t>
            </a:r>
            <a:r>
              <a:rPr lang="en-US" sz="1200" b="1" dirty="0">
                <a:latin typeface="Cera PRO Light" pitchFamily="2" charset="0"/>
              </a:rPr>
              <a:t>*</a:t>
            </a:r>
            <a:r>
              <a:rPr lang="ru-RU" sz="1200" b="1" dirty="0">
                <a:latin typeface="Cera PRO Light" pitchFamily="2" charset="0"/>
              </a:rPr>
              <a:t>час. </a:t>
            </a:r>
            <a:r>
              <a:rPr lang="ru-RU" sz="1200" dirty="0">
                <a:latin typeface="Cera PRO Light" pitchFamily="2" charset="0"/>
              </a:rPr>
              <a:t>Электроника разных электросамокатов работает на разном напряжении (12В, 24В, 36В, 48В и т.д.), при этом электрическая энергия (Вт</a:t>
            </a:r>
            <a:r>
              <a:rPr lang="en-US" sz="1200" dirty="0">
                <a:latin typeface="Cera PRO Light" pitchFamily="2" charset="0"/>
              </a:rPr>
              <a:t>*</a:t>
            </a:r>
            <a:r>
              <a:rPr lang="ru-RU" sz="1200" dirty="0">
                <a:latin typeface="Cera PRO Light" pitchFamily="2" charset="0"/>
              </a:rPr>
              <a:t>ч) аккумулятора с электрическим зарядом 10А</a:t>
            </a:r>
            <a:r>
              <a:rPr lang="en-US" sz="1200" dirty="0">
                <a:latin typeface="Cera PRO Light" pitchFamily="2" charset="0"/>
              </a:rPr>
              <a:t>*</a:t>
            </a:r>
            <a:r>
              <a:rPr lang="ru-RU" sz="1200" dirty="0">
                <a:latin typeface="Cera PRO Light" pitchFamily="2" charset="0"/>
              </a:rPr>
              <a:t>ч и напряжением 24В будет равна электрической энергии аккумулятора с напряжением 36В и электрическим зарядом в 6.7 А</a:t>
            </a:r>
            <a:r>
              <a:rPr lang="en-US" sz="1200" dirty="0">
                <a:latin typeface="Cera PRO Light" pitchFamily="2" charset="0"/>
              </a:rPr>
              <a:t>*</a:t>
            </a:r>
            <a:r>
              <a:rPr lang="ru-RU" sz="1200" dirty="0">
                <a:latin typeface="Cera PRO Light" pitchFamily="2" charset="0"/>
              </a:rPr>
              <a:t>ч. Поэтому </a:t>
            </a:r>
            <a:r>
              <a:rPr lang="ru-RU" sz="1200" b="1" dirty="0">
                <a:latin typeface="Cera PRO Light" pitchFamily="2" charset="0"/>
              </a:rPr>
              <a:t>емкость аккумулятора правильнее указывать в Вт</a:t>
            </a:r>
            <a:r>
              <a:rPr lang="en-US" sz="1200" b="1" dirty="0">
                <a:latin typeface="Cera PRO Light" pitchFamily="2" charset="0"/>
              </a:rPr>
              <a:t>*</a:t>
            </a:r>
            <a:r>
              <a:rPr lang="ru-RU" sz="1200" b="1" dirty="0">
                <a:latin typeface="Cera PRO Light" pitchFamily="2" charset="0"/>
              </a:rPr>
              <a:t>ч.</a:t>
            </a:r>
            <a:endParaRPr lang="en-US" sz="1200" b="1" dirty="0">
              <a:latin typeface="Cera PRO Light" pitchFamily="2" charset="0"/>
            </a:endParaRPr>
          </a:p>
          <a:p>
            <a:endParaRPr lang="ru-RU" sz="1200" b="1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Сколько можно проехать на полностью заряженном аккумуляторе?</a:t>
            </a:r>
          </a:p>
          <a:p>
            <a:r>
              <a:rPr lang="ru-RU" sz="1200" dirty="0">
                <a:latin typeface="Cera PRO Light" pitchFamily="2" charset="0"/>
              </a:rPr>
              <a:t>О: Максимальная дистанция, которую можно проехать на электросамокате </a:t>
            </a:r>
            <a:r>
              <a:rPr lang="en-US" sz="1200" dirty="0">
                <a:latin typeface="Cera PRO Light" pitchFamily="2" charset="0"/>
              </a:rPr>
              <a:t>Tribe Bro </a:t>
            </a:r>
            <a:r>
              <a:rPr lang="ru-RU" sz="1200" dirty="0">
                <a:latin typeface="Cera PRO Light" pitchFamily="2" charset="0"/>
              </a:rPr>
              <a:t>с полностью заряженным аккумулятором, составляет </a:t>
            </a:r>
            <a:r>
              <a:rPr lang="en-US" sz="1200" dirty="0">
                <a:latin typeface="Cera PRO Light" pitchFamily="2" charset="0"/>
              </a:rPr>
              <a:t>20</a:t>
            </a:r>
            <a:r>
              <a:rPr lang="ru-RU" sz="1200" dirty="0">
                <a:latin typeface="Cera PRO Light" pitchFamily="2" charset="0"/>
              </a:rPr>
              <a:t> километров.</a:t>
            </a:r>
            <a:r>
              <a:rPr lang="en-US" sz="1200" dirty="0">
                <a:latin typeface="Cera PRO Light" pitchFamily="2" charset="0"/>
              </a:rPr>
              <a:t> </a:t>
            </a:r>
            <a:r>
              <a:rPr lang="ru-RU" sz="1200" dirty="0">
                <a:latin typeface="Cera PRO Light" pitchFamily="2" charset="0"/>
              </a:rPr>
              <a:t>Это усредненный результат при весе </a:t>
            </a:r>
            <a:r>
              <a:rPr lang="ru-RU" sz="1200" dirty="0" err="1">
                <a:latin typeface="Cera PRO Light" pitchFamily="2" charset="0"/>
              </a:rPr>
              <a:t>трайбера</a:t>
            </a:r>
            <a:r>
              <a:rPr lang="ru-RU" sz="1200" dirty="0">
                <a:latin typeface="Cera PRO Light" pitchFamily="2" charset="0"/>
              </a:rPr>
              <a:t> (так мы называем тех, кто катается на </a:t>
            </a:r>
            <a:r>
              <a:rPr lang="ru-RU" sz="1200" dirty="0" err="1">
                <a:latin typeface="Cera PRO Light" pitchFamily="2" charset="0"/>
              </a:rPr>
              <a:t>электросамокатах</a:t>
            </a:r>
            <a:r>
              <a:rPr lang="ru-RU" sz="1200" dirty="0">
                <a:latin typeface="Cera PRO Light" pitchFamily="2" charset="0"/>
              </a:rPr>
              <a:t> </a:t>
            </a:r>
            <a:r>
              <a:rPr lang="en-US" sz="1200" dirty="0">
                <a:latin typeface="Cera PRO Light" pitchFamily="2" charset="0"/>
              </a:rPr>
              <a:t>Tribe</a:t>
            </a:r>
            <a:r>
              <a:rPr lang="ru-RU" sz="1200" dirty="0">
                <a:latin typeface="Cera PRO Light" pitchFamily="2" charset="0"/>
              </a:rPr>
              <a:t>) в 70 кг и ровной дороге. При увеличении веса </a:t>
            </a:r>
            <a:r>
              <a:rPr lang="ru-RU" sz="1200" dirty="0" err="1">
                <a:latin typeface="Cera PRO Light" pitchFamily="2" charset="0"/>
              </a:rPr>
              <a:t>трайбера</a:t>
            </a:r>
            <a:r>
              <a:rPr lang="ru-RU" sz="1200" dirty="0">
                <a:latin typeface="Cera PRO Light" pitchFamily="2" charset="0"/>
              </a:rPr>
              <a:t> дистанция будет меньше, при уменьшении – больше. Так же на максимальную дистанцию оказывает влияние тип езды. Частые разгоны и горки сокращают дистанцию.</a:t>
            </a:r>
            <a:endParaRPr lang="en-RU" sz="1400" dirty="0">
              <a:latin typeface="Cera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3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3502EA-DED9-5741-8D2A-647C053E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21142262-529B-434F-B285-6107B908EF82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lang="en-GB"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BRO</a:t>
            </a:r>
            <a:endParaRPr sz="1600" dirty="0">
              <a:latin typeface="Cera PRO"/>
              <a:cs typeface="Cera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E3DEB-68FF-4444-AFE2-70F90F063CD3}"/>
              </a:ext>
            </a:extLst>
          </p:cNvPr>
          <p:cNvSpPr txBox="1"/>
          <p:nvPr/>
        </p:nvSpPr>
        <p:spPr>
          <a:xfrm>
            <a:off x="365759" y="799433"/>
            <a:ext cx="848613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5" dirty="0">
                <a:latin typeface="Cera PRO Medium" pitchFamily="2" charset="0"/>
              </a:rPr>
              <a:t>Вопросы</a:t>
            </a:r>
            <a:endParaRPr lang="ru-RU" sz="2400" dirty="0">
              <a:latin typeface="Cera PRO Medium" pitchFamily="2" charset="0"/>
            </a:endParaRPr>
          </a:p>
          <a:p>
            <a:pPr algn="ctr"/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Какой максимальный вес </a:t>
            </a:r>
            <a:r>
              <a:rPr lang="ru-RU" sz="1200" dirty="0" err="1">
                <a:latin typeface="Cera PRO Light" pitchFamily="2" charset="0"/>
              </a:rPr>
              <a:t>трайбера</a:t>
            </a:r>
            <a:r>
              <a:rPr lang="ru-RU" sz="1200" dirty="0">
                <a:latin typeface="Cera PRO Light" pitchFamily="2" charset="0"/>
              </a:rPr>
              <a:t>?</a:t>
            </a:r>
            <a:endParaRPr lang="en-US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О: Максимальная нагрузка электросамоката </a:t>
            </a:r>
            <a:r>
              <a:rPr lang="en-US" sz="1200" dirty="0">
                <a:latin typeface="Cera PRO Light" pitchFamily="2" charset="0"/>
              </a:rPr>
              <a:t>Tribe Bro – </a:t>
            </a:r>
            <a:r>
              <a:rPr lang="ru-RU" sz="1200" dirty="0">
                <a:latin typeface="Cera PRO Light" pitchFamily="2" charset="0"/>
              </a:rPr>
              <a:t>100</a:t>
            </a:r>
            <a:r>
              <a:rPr lang="en-US" sz="1200" dirty="0">
                <a:latin typeface="Cera PRO Light" pitchFamily="2" charset="0"/>
              </a:rPr>
              <a:t> </a:t>
            </a:r>
            <a:r>
              <a:rPr lang="ru-RU" sz="1200" dirty="0">
                <a:latin typeface="Cera PRO Light" pitchFamily="2" charset="0"/>
              </a:rPr>
              <a:t>килограмм.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Какая максимальная скорость электросамоката </a:t>
            </a:r>
            <a:r>
              <a:rPr lang="en-US" sz="1200" dirty="0">
                <a:latin typeface="Cera PRO Light" pitchFamily="2" charset="0"/>
              </a:rPr>
              <a:t>Tribe Bro?</a:t>
            </a:r>
          </a:p>
          <a:p>
            <a:r>
              <a:rPr lang="ru-RU" sz="1200" dirty="0">
                <a:latin typeface="Cera PRO Light" pitchFamily="2" charset="0"/>
              </a:rPr>
              <a:t>О: Максимальная скорость – 25 км/час.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Где я могу получить сервисную поддержку?</a:t>
            </a:r>
          </a:p>
          <a:p>
            <a:r>
              <a:rPr lang="ru-RU" sz="1200" dirty="0">
                <a:latin typeface="Cera PRO Light" pitchFamily="2" charset="0"/>
              </a:rPr>
              <a:t>О: Компания </a:t>
            </a:r>
            <a:r>
              <a:rPr lang="en-US" sz="1200" dirty="0">
                <a:latin typeface="Cera PRO Light" pitchFamily="2" charset="0"/>
              </a:rPr>
              <a:t>Tribe</a:t>
            </a:r>
            <a:r>
              <a:rPr lang="ru-RU" sz="1200" dirty="0">
                <a:latin typeface="Cera PRO Light" pitchFamily="2" charset="0"/>
              </a:rPr>
              <a:t> осуществляет полную гарантийную и </a:t>
            </a:r>
            <a:r>
              <a:rPr lang="ru-RU" sz="1200" dirty="0" err="1">
                <a:latin typeface="Cera PRO Light" pitchFamily="2" charset="0"/>
              </a:rPr>
              <a:t>постгарантийную</a:t>
            </a:r>
            <a:r>
              <a:rPr lang="ru-RU" sz="1200" dirty="0">
                <a:latin typeface="Cera PRO Light" pitchFamily="2" charset="0"/>
              </a:rPr>
              <a:t> поддержку своих электросамокатов на территории России, Казахстана и Беларуси. Контактная информация сервисных центров указана на сайте </a:t>
            </a:r>
            <a:r>
              <a:rPr lang="en-US" sz="1200" dirty="0">
                <a:latin typeface="Cera PRO Light" pitchFamily="2" charset="0"/>
                <a:hlinkClick r:id="rId3"/>
              </a:rPr>
              <a:t>www.truetribe.ru</a:t>
            </a:r>
            <a:r>
              <a:rPr lang="ru-RU" sz="1200" dirty="0">
                <a:latin typeface="Cera PRO Light" pitchFamily="2" charset="0"/>
              </a:rPr>
              <a:t> в разделе Сервисное обслуживание.</a:t>
            </a:r>
          </a:p>
          <a:p>
            <a:endParaRPr lang="en-US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С какого возраста можно использовать электросамокат?</a:t>
            </a:r>
          </a:p>
          <a:p>
            <a:r>
              <a:rPr lang="ru-RU" sz="1200" dirty="0">
                <a:latin typeface="Cera PRO Light" pitchFamily="2" charset="0"/>
              </a:rPr>
              <a:t>О: Электросамокат </a:t>
            </a:r>
            <a:r>
              <a:rPr lang="en-US" sz="1200" dirty="0">
                <a:latin typeface="Cera PRO Light" pitchFamily="2" charset="0"/>
              </a:rPr>
              <a:t>Tribe Bro </a:t>
            </a:r>
            <a:r>
              <a:rPr lang="ru-RU" sz="1200" dirty="0">
                <a:latin typeface="Cera PRO Light" pitchFamily="2" charset="0"/>
              </a:rPr>
              <a:t>– это полноценное средство передвижения со скоростью до 25 км/час. Мы рекомендуем начинать его использование с возраста 12 лет.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Как часто нужно заряжать электросамокат?</a:t>
            </a:r>
          </a:p>
          <a:p>
            <a:r>
              <a:rPr lang="ru-RU" sz="1200" dirty="0">
                <a:latin typeface="Cera PRO Light" pitchFamily="2" charset="0"/>
              </a:rPr>
              <a:t>О: Электросамокат необходимо заряжать после каждого использования. Зарядку необходимо производить при комнатной температуре. Нельзя заряжать электросамокат при температуре ниже нуля. Не допускайте полного разряда аккумулятора. </a:t>
            </a:r>
          </a:p>
        </p:txBody>
      </p:sp>
    </p:spTree>
    <p:extLst>
      <p:ext uri="{BB962C8B-B14F-4D97-AF65-F5344CB8AC3E}">
        <p14:creationId xmlns:p14="http://schemas.microsoft.com/office/powerpoint/2010/main" val="176479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3502EA-DED9-5741-8D2A-647C053E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21142262-529B-434F-B285-6107B908EF82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lang="en-GB"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BRO</a:t>
            </a:r>
            <a:endParaRPr sz="1600" dirty="0">
              <a:latin typeface="Cera PRO"/>
              <a:cs typeface="Cera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E3DEB-68FF-4444-AFE2-70F90F063CD3}"/>
              </a:ext>
            </a:extLst>
          </p:cNvPr>
          <p:cNvSpPr txBox="1"/>
          <p:nvPr/>
        </p:nvSpPr>
        <p:spPr>
          <a:xfrm>
            <a:off x="365759" y="799433"/>
            <a:ext cx="848613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5" dirty="0">
                <a:latin typeface="Cera PRO Medium" pitchFamily="2" charset="0"/>
              </a:rPr>
              <a:t>Вопросы</a:t>
            </a:r>
            <a:endParaRPr lang="ru-RU" sz="2400" dirty="0">
              <a:latin typeface="Cera PRO Medium" pitchFamily="2" charset="0"/>
            </a:endParaRPr>
          </a:p>
          <a:p>
            <a:pPr algn="ctr"/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Как хранить электросамокат?</a:t>
            </a:r>
          </a:p>
          <a:p>
            <a:r>
              <a:rPr lang="ru-RU" sz="1200" dirty="0">
                <a:latin typeface="Cera PRO Light" pitchFamily="2" charset="0"/>
              </a:rPr>
              <a:t>О: Перед длительным хранением электросамокат необходимо тщательно помыть и зарядить до 50</a:t>
            </a:r>
            <a:r>
              <a:rPr lang="en-US" sz="1200" dirty="0">
                <a:latin typeface="Cera PRO Light" pitchFamily="2" charset="0"/>
              </a:rPr>
              <a:t>% (</a:t>
            </a:r>
            <a:r>
              <a:rPr lang="ru-RU" sz="1200" dirty="0">
                <a:latin typeface="Cera PRO Light" pitchFamily="2" charset="0"/>
              </a:rPr>
              <a:t>два деления). Так же во время хранения электросамоката требуется подзаряжать до 50</a:t>
            </a:r>
            <a:r>
              <a:rPr lang="en-US" sz="1200" dirty="0">
                <a:latin typeface="Cera PRO Light" pitchFamily="2" charset="0"/>
              </a:rPr>
              <a:t>%</a:t>
            </a:r>
            <a:r>
              <a:rPr lang="ru-RU" sz="1200" dirty="0">
                <a:latin typeface="Cera PRO Light" pitchFamily="2" charset="0"/>
              </a:rPr>
              <a:t> не реже, чем раз в месяц.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Сколько может прожить аккумулятор?</a:t>
            </a:r>
          </a:p>
          <a:p>
            <a:r>
              <a:rPr lang="ru-RU" sz="1200" dirty="0">
                <a:latin typeface="Cera PRO Light" pitchFamily="2" charset="0"/>
              </a:rPr>
              <a:t>О: При правильном использовании литиевые аккумуляторы способны держать хороший заряд на протяжении 1000 циклов перезарядки, после чего начнется плавная деградация. В режиме умеренного использования это 2-3 года.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Как сильно накачивать колёса электросамоката?</a:t>
            </a:r>
          </a:p>
          <a:p>
            <a:r>
              <a:rPr lang="ru-RU" sz="1200" dirty="0">
                <a:latin typeface="Cera PRO Light" pitchFamily="2" charset="0"/>
              </a:rPr>
              <a:t>О: Давление указано на боковой части шины. При этом можно подобрать давление индивидуально под свой вес и стиль катания.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Можно ли кататься на электросамокате в дождь?</a:t>
            </a:r>
          </a:p>
          <a:p>
            <a:r>
              <a:rPr lang="ru-RU" sz="1200" dirty="0">
                <a:latin typeface="Cera PRO Light" pitchFamily="2" charset="0"/>
              </a:rPr>
              <a:t>О: Электросамокат </a:t>
            </a:r>
            <a:r>
              <a:rPr lang="en-US" sz="1200" dirty="0">
                <a:latin typeface="Cera PRO Light" pitchFamily="2" charset="0"/>
              </a:rPr>
              <a:t>Tribe Bro </a:t>
            </a:r>
            <a:r>
              <a:rPr lang="ru-RU" sz="1200" dirty="0">
                <a:latin typeface="Cera PRO Light" pitchFamily="2" charset="0"/>
              </a:rPr>
              <a:t>имеет </a:t>
            </a:r>
            <a:r>
              <a:rPr lang="ru-RU" sz="1200" dirty="0" err="1">
                <a:latin typeface="Cera PRO Light" pitchFamily="2" charset="0"/>
              </a:rPr>
              <a:t>влагозащиту</a:t>
            </a:r>
            <a:r>
              <a:rPr lang="ru-RU" sz="1200" dirty="0">
                <a:latin typeface="Cera PRO Light" pitchFamily="2" charset="0"/>
              </a:rPr>
              <a:t> </a:t>
            </a:r>
            <a:r>
              <a:rPr lang="en-US" sz="1200" dirty="0">
                <a:latin typeface="Cera PRO Light" pitchFamily="2" charset="0"/>
              </a:rPr>
              <a:t>IPX4</a:t>
            </a:r>
            <a:r>
              <a:rPr lang="ru-RU" sz="1200" dirty="0">
                <a:latin typeface="Cera PRO Light" pitchFamily="2" charset="0"/>
              </a:rPr>
              <a:t> от любых брызг. Не стоит кататься на нем по глубоким лужам, но дождь для него не страшен.</a:t>
            </a:r>
          </a:p>
        </p:txBody>
      </p:sp>
    </p:spTree>
    <p:extLst>
      <p:ext uri="{BB962C8B-B14F-4D97-AF65-F5344CB8AC3E}">
        <p14:creationId xmlns:p14="http://schemas.microsoft.com/office/powerpoint/2010/main" val="396814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3502EA-DED9-5741-8D2A-647C053E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21142262-529B-434F-B285-6107B908EF82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lang="en-GB"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BRO</a:t>
            </a:r>
            <a:endParaRPr sz="1600" dirty="0">
              <a:latin typeface="Cera PRO"/>
              <a:cs typeface="Cera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E3DEB-68FF-4444-AFE2-70F90F063CD3}"/>
              </a:ext>
            </a:extLst>
          </p:cNvPr>
          <p:cNvSpPr txBox="1"/>
          <p:nvPr/>
        </p:nvSpPr>
        <p:spPr>
          <a:xfrm>
            <a:off x="365759" y="799433"/>
            <a:ext cx="848613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5" dirty="0">
                <a:latin typeface="Cera PRO Medium" pitchFamily="2" charset="0"/>
              </a:rPr>
              <a:t>Вопросы</a:t>
            </a:r>
            <a:endParaRPr lang="ru-RU" sz="2400" dirty="0">
              <a:latin typeface="Cera PRO Medium" pitchFamily="2" charset="0"/>
            </a:endParaRPr>
          </a:p>
          <a:p>
            <a:pPr algn="ctr"/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Можно ли кататься на электросамокате зимой?</a:t>
            </a:r>
          </a:p>
          <a:p>
            <a:r>
              <a:rPr lang="ru-RU" sz="1200" dirty="0">
                <a:latin typeface="Cera PRO Light" pitchFamily="2" charset="0"/>
              </a:rPr>
              <a:t>О: Можно, но осторожно. Шины электросамоката </a:t>
            </a:r>
            <a:r>
              <a:rPr lang="en-US" sz="1200" dirty="0">
                <a:latin typeface="Cera PRO Light" pitchFamily="2" charset="0"/>
              </a:rPr>
              <a:t>Tribe Bro </a:t>
            </a:r>
            <a:r>
              <a:rPr lang="ru-RU" sz="1200" dirty="0">
                <a:latin typeface="Cera PRO Light" pitchFamily="2" charset="0"/>
              </a:rPr>
              <a:t>рассчитаны на использование при плюсовой температуре, сцепление на морозе будет хуже. Так же не стоит забывать, что емкость аккумулятора с понижением температуры существенно падает.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Сколько скоростей у электросамоката?</a:t>
            </a:r>
          </a:p>
          <a:p>
            <a:r>
              <a:rPr lang="ru-RU" sz="1200" dirty="0">
                <a:latin typeface="Cera PRO Light" pitchFamily="2" charset="0"/>
              </a:rPr>
              <a:t>О: У электросамоката </a:t>
            </a:r>
            <a:r>
              <a:rPr lang="en-US" sz="1200" dirty="0">
                <a:latin typeface="Cera PRO Light" pitchFamily="2" charset="0"/>
              </a:rPr>
              <a:t>Tribe Bro </a:t>
            </a:r>
            <a:r>
              <a:rPr lang="ru-RU" sz="1200" dirty="0">
                <a:latin typeface="Cera PRO Light" pitchFamily="2" charset="0"/>
              </a:rPr>
              <a:t>два скоростных режима. Максимальная скорость на первом режиме — 15 км/ч, на втором — 25 км/ч.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Можно ли прервать зарядку электросамоката?</a:t>
            </a:r>
          </a:p>
          <a:p>
            <a:r>
              <a:rPr lang="ru-RU" sz="1200" dirty="0">
                <a:latin typeface="Cera PRO Light" pitchFamily="2" charset="0"/>
              </a:rPr>
              <a:t>О: Прервать зарядку электросамоката </a:t>
            </a:r>
            <a:r>
              <a:rPr lang="en-US" sz="1200" dirty="0">
                <a:latin typeface="Cera PRO Light" pitchFamily="2" charset="0"/>
              </a:rPr>
              <a:t>Tribe Bro </a:t>
            </a:r>
            <a:r>
              <a:rPr lang="ru-RU" sz="1200" dirty="0">
                <a:latin typeface="Cera PRO Light" pitchFamily="2" charset="0"/>
              </a:rPr>
              <a:t>можно в любой момент. Но для сохранения продолжительности работы аккумулятора мы рекомендуем заряжать электросамокат хотя бы до 50</a:t>
            </a:r>
            <a:r>
              <a:rPr lang="en-US" sz="1200" dirty="0">
                <a:latin typeface="Cera PRO Light" pitchFamily="2" charset="0"/>
              </a:rPr>
              <a:t>%</a:t>
            </a:r>
          </a:p>
          <a:p>
            <a:endParaRPr lang="en-US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Можно ли перевозить электросамокат в самолете?</a:t>
            </a:r>
          </a:p>
          <a:p>
            <a:r>
              <a:rPr lang="ru-RU" sz="1200" dirty="0">
                <a:latin typeface="Cera PRO Light" pitchFamily="2" charset="0"/>
              </a:rPr>
              <a:t>О: Аккумулятор электросамоката </a:t>
            </a:r>
            <a:r>
              <a:rPr lang="en-US" sz="1200" dirty="0">
                <a:latin typeface="Cera PRO Light" pitchFamily="2" charset="0"/>
              </a:rPr>
              <a:t>Tribe Bro </a:t>
            </a:r>
            <a:r>
              <a:rPr lang="ru-RU" sz="1200" dirty="0">
                <a:latin typeface="Cera PRO Light" pitchFamily="2" charset="0"/>
              </a:rPr>
              <a:t>обладает большой мощностью и может быть перевезен только грузовым рейсом.</a:t>
            </a:r>
          </a:p>
        </p:txBody>
      </p:sp>
    </p:spTree>
    <p:extLst>
      <p:ext uri="{BB962C8B-B14F-4D97-AF65-F5344CB8AC3E}">
        <p14:creationId xmlns:p14="http://schemas.microsoft.com/office/powerpoint/2010/main" val="110293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034BE9A2-71DE-B741-9888-CD9F966D2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2" name="object 7">
            <a:extLst>
              <a:ext uri="{FF2B5EF4-FFF2-40B4-BE49-F238E27FC236}">
                <a16:creationId xmlns:a16="http://schemas.microsoft.com/office/drawing/2014/main" id="{D60DEE7C-BA2C-D04A-9A02-BC84A53153BD}"/>
              </a:ext>
            </a:extLst>
          </p:cNvPr>
          <p:cNvSpPr txBox="1"/>
          <p:nvPr/>
        </p:nvSpPr>
        <p:spPr>
          <a:xfrm>
            <a:off x="843870" y="1385129"/>
            <a:ext cx="2902376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  <a:tabLst>
                <a:tab pos="475615" algn="l"/>
                <a:tab pos="918210" algn="l"/>
                <a:tab pos="1330325" algn="l"/>
                <a:tab pos="1776095" algn="l"/>
                <a:tab pos="2192655" algn="l"/>
                <a:tab pos="2612390" algn="l"/>
                <a:tab pos="3094990" algn="l"/>
                <a:tab pos="3558540" algn="l"/>
                <a:tab pos="4001135" algn="l"/>
                <a:tab pos="4490720" algn="l"/>
                <a:tab pos="4973955" algn="l"/>
                <a:tab pos="5419725" algn="l"/>
                <a:tab pos="5836285" algn="l"/>
              </a:tabLst>
            </a:pPr>
            <a:r>
              <a:rPr spc="300" dirty="0">
                <a:solidFill>
                  <a:srgbClr val="FFFFFF"/>
                </a:solidFill>
                <a:latin typeface="Cera PRO" pitchFamily="2" charset="0"/>
                <a:cs typeface="Cera PRO"/>
              </a:rPr>
              <a:t>ЭЛЕКТРОСАМОКАТ</a:t>
            </a:r>
            <a:endParaRPr spc="300" dirty="0">
              <a:latin typeface="Cera PRO" pitchFamily="2" charset="0"/>
              <a:cs typeface="Cera PRO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00AC6E1E-0069-3D4A-890A-E899AD1A791F}"/>
              </a:ext>
            </a:extLst>
          </p:cNvPr>
          <p:cNvSpPr txBox="1"/>
          <p:nvPr/>
        </p:nvSpPr>
        <p:spPr>
          <a:xfrm>
            <a:off x="871254" y="1803805"/>
            <a:ext cx="2835233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lang="en-US" sz="3000" b="1" spc="-5" dirty="0">
                <a:solidFill>
                  <a:srgbClr val="FFFFFF"/>
                </a:solidFill>
                <a:latin typeface="Cera PRO"/>
                <a:cs typeface="Cera PRO"/>
              </a:rPr>
              <a:t>BRO</a:t>
            </a:r>
            <a:endParaRPr sz="3000" dirty="0">
              <a:latin typeface="Cera PRO"/>
              <a:cs typeface="Cera PRO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937BD975-D8D2-B94F-B830-5A3FE454A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61" y="694963"/>
            <a:ext cx="2379203" cy="38198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5EB29E28-25C7-4D4A-9DD7-E83A078FB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20" y="3465761"/>
            <a:ext cx="3656559" cy="132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1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9875F7-0A86-8A46-A84F-576DCCFF4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C39886-3B86-A34B-AF03-46BE280E0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72" name="object 8">
            <a:extLst>
              <a:ext uri="{FF2B5EF4-FFF2-40B4-BE49-F238E27FC236}">
                <a16:creationId xmlns:a16="http://schemas.microsoft.com/office/drawing/2014/main" id="{818D3504-8450-5048-8E70-44C814D90953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lang="en-GB"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BRO</a:t>
            </a:r>
            <a:endParaRPr sz="1600" dirty="0">
              <a:latin typeface="Cera PRO"/>
              <a:cs typeface="Cera PRO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2BEFFA6-1EFF-564B-8FAA-24363C736645}"/>
              </a:ext>
            </a:extLst>
          </p:cNvPr>
          <p:cNvSpPr txBox="1"/>
          <p:nvPr/>
        </p:nvSpPr>
        <p:spPr>
          <a:xfrm>
            <a:off x="398116" y="1423107"/>
            <a:ext cx="426957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" dirty="0">
                <a:latin typeface="Cera PRO Medium" pitchFamily="2" charset="0"/>
              </a:rPr>
              <a:t>Самый красивый бюджетный электросамокат</a:t>
            </a:r>
            <a:endParaRPr lang="ru-RU" sz="2400" dirty="0">
              <a:latin typeface="Cera PRO Medium" pitchFamily="2" charset="0"/>
            </a:endParaRPr>
          </a:p>
          <a:p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Легкий, компактный, с высоким клиренсом</a:t>
            </a:r>
          </a:p>
          <a:p>
            <a:r>
              <a:rPr lang="ru-RU" sz="1200" dirty="0">
                <a:latin typeface="Cera PRO Light" pitchFamily="2" charset="0"/>
              </a:rPr>
              <a:t>и большим запасом хода. Электросамокат </a:t>
            </a:r>
            <a:r>
              <a:rPr lang="en-US" sz="1200" dirty="0">
                <a:latin typeface="Cera PRO Light" pitchFamily="2" charset="0"/>
              </a:rPr>
              <a:t>Tribe Bro </a:t>
            </a:r>
            <a:r>
              <a:rPr lang="ru-RU" sz="1200" dirty="0">
                <a:latin typeface="Cera PRO Light" pitchFamily="2" charset="0"/>
              </a:rPr>
              <a:t>способен дарить эмоции каждый день.</a:t>
            </a:r>
          </a:p>
          <a:p>
            <a:endParaRPr lang="en-RU" sz="1400" dirty="0">
              <a:latin typeface="Cera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0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A5D567-CAE0-0F4B-BA4C-5FB939FAC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42B9FF-5573-D347-8B8C-6F5801C5F008}"/>
              </a:ext>
            </a:extLst>
          </p:cNvPr>
          <p:cNvSpPr txBox="1"/>
          <p:nvPr/>
        </p:nvSpPr>
        <p:spPr>
          <a:xfrm>
            <a:off x="5393872" y="1913558"/>
            <a:ext cx="32169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" dirty="0">
                <a:latin typeface="Cera PRO Medium" pitchFamily="2" charset="0"/>
              </a:rPr>
              <a:t>6</a:t>
            </a:r>
            <a:r>
              <a:rPr lang="en-US" sz="2400" spc="5" dirty="0">
                <a:latin typeface="Cera PRO Medium" pitchFamily="2" charset="0"/>
              </a:rPr>
              <a:t> </a:t>
            </a:r>
            <a:r>
              <a:rPr lang="ru-RU" sz="2400" spc="5" dirty="0">
                <a:latin typeface="Cera PRO Medium" pitchFamily="2" charset="0"/>
              </a:rPr>
              <a:t>дюймовые литые колеса</a:t>
            </a:r>
            <a:endParaRPr lang="ru-RU" sz="2400" dirty="0">
              <a:latin typeface="Cera PRO Medium" pitchFamily="2" charset="0"/>
            </a:endParaRPr>
          </a:p>
          <a:p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Большие литые колеса диаметром </a:t>
            </a:r>
          </a:p>
          <a:p>
            <a:r>
              <a:rPr lang="ru-RU" sz="1200" dirty="0">
                <a:latin typeface="Cera PRO Light" pitchFamily="2" charset="0"/>
              </a:rPr>
              <a:t>6 дюймов не боятся проколов </a:t>
            </a:r>
          </a:p>
          <a:p>
            <a:r>
              <a:rPr lang="ru-RU" sz="1200" dirty="0">
                <a:latin typeface="Cera PRO Light" pitchFamily="2" charset="0"/>
              </a:rPr>
              <a:t>и комфортны на асфальте и твердом грунте.</a:t>
            </a:r>
          </a:p>
          <a:p>
            <a:endParaRPr lang="en-RU" sz="1400" dirty="0">
              <a:latin typeface="Cera PRO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1D9AD0-F013-4148-A6DD-13969C0F8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16" name="object 8">
            <a:extLst>
              <a:ext uri="{FF2B5EF4-FFF2-40B4-BE49-F238E27FC236}">
                <a16:creationId xmlns:a16="http://schemas.microsoft.com/office/drawing/2014/main" id="{8B7E7123-E310-754A-A34B-BB3F02CA8879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lang="en-GB"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BRO</a:t>
            </a:r>
            <a:endParaRPr sz="1600" dirty="0">
              <a:latin typeface="Cera PRO"/>
              <a:cs typeface="Cera PRO"/>
            </a:endParaRPr>
          </a:p>
        </p:txBody>
      </p:sp>
    </p:spTree>
    <p:extLst>
      <p:ext uri="{BB962C8B-B14F-4D97-AF65-F5344CB8AC3E}">
        <p14:creationId xmlns:p14="http://schemas.microsoft.com/office/powerpoint/2010/main" val="247049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7B97A2E-ED04-B54E-A1DE-D75B8FC28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53A436-010E-1643-BA58-119BF9316A2D}"/>
              </a:ext>
            </a:extLst>
          </p:cNvPr>
          <p:cNvSpPr txBox="1"/>
          <p:nvPr/>
        </p:nvSpPr>
        <p:spPr>
          <a:xfrm>
            <a:off x="5348178" y="1697427"/>
            <a:ext cx="35037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" dirty="0">
                <a:latin typeface="Cera PRO Medium" pitchFamily="2" charset="0"/>
              </a:rPr>
              <a:t>Мощный мотор</a:t>
            </a:r>
            <a:endParaRPr lang="ru-RU" sz="2400" dirty="0">
              <a:latin typeface="Cera PRO Medium" pitchFamily="2" charset="0"/>
            </a:endParaRPr>
          </a:p>
          <a:p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Мощности мотора модели </a:t>
            </a:r>
            <a:r>
              <a:rPr lang="en-US" sz="1200" dirty="0">
                <a:latin typeface="Cera PRO Light" pitchFamily="2" charset="0"/>
              </a:rPr>
              <a:t>Tribe Bro</a:t>
            </a:r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 250 Вт достаточно, чтобы легко разгонять электросамокат до максимальной скорости в 25 км/ч.</a:t>
            </a:r>
            <a:endParaRPr lang="en-RU" sz="1400" dirty="0">
              <a:latin typeface="Cera PR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E329D-D468-C84F-9AC2-1A396FEDC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ECDE424E-C6C1-C844-A70F-04C82B58D1A4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lang="en-GB"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BRO</a:t>
            </a:r>
            <a:endParaRPr sz="1600" dirty="0">
              <a:latin typeface="Cera PRO"/>
              <a:cs typeface="Cera PRO"/>
            </a:endParaRPr>
          </a:p>
        </p:txBody>
      </p:sp>
    </p:spTree>
    <p:extLst>
      <p:ext uri="{BB962C8B-B14F-4D97-AF65-F5344CB8AC3E}">
        <p14:creationId xmlns:p14="http://schemas.microsoft.com/office/powerpoint/2010/main" val="245374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7A2798D-3FF8-6B45-9005-BB4D8BD85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177" y="0"/>
            <a:ext cx="51435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3502EA-DED9-5741-8D2A-647C053E4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21142262-529B-434F-B285-6107B908EF82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lang="en-GB"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BRO</a:t>
            </a:r>
            <a:endParaRPr sz="1600" dirty="0">
              <a:latin typeface="Cera PRO"/>
              <a:cs typeface="Cera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C33255-C385-DE44-917A-B6673086100D}"/>
              </a:ext>
            </a:extLst>
          </p:cNvPr>
          <p:cNvSpPr txBox="1"/>
          <p:nvPr/>
        </p:nvSpPr>
        <p:spPr>
          <a:xfrm>
            <a:off x="955341" y="1771531"/>
            <a:ext cx="35037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" dirty="0">
                <a:latin typeface="Cera PRO Medium" pitchFamily="2" charset="0"/>
              </a:rPr>
              <a:t>Надежная система складывания</a:t>
            </a:r>
            <a:endParaRPr lang="ru-RU" sz="2400" dirty="0">
              <a:latin typeface="Cera PRO Medium" pitchFamily="2" charset="0"/>
            </a:endParaRPr>
          </a:p>
          <a:p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Простая и надежная система складывания обеспечивает жесткую фиксацию во время движения или переноски.</a:t>
            </a:r>
            <a:endParaRPr lang="en-RU" sz="1400" dirty="0">
              <a:latin typeface="Cera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44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B6950A1-7A28-F34D-B86A-6B6A979CA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3502EA-DED9-5741-8D2A-647C053E4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21142262-529B-434F-B285-6107B908EF82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lang="en-GB"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BRO</a:t>
            </a:r>
            <a:endParaRPr sz="1600" dirty="0">
              <a:latin typeface="Cera PRO"/>
              <a:cs typeface="Cera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27A34-60D9-0C48-B6A7-25EE95658E40}"/>
              </a:ext>
            </a:extLst>
          </p:cNvPr>
          <p:cNvSpPr txBox="1"/>
          <p:nvPr/>
        </p:nvSpPr>
        <p:spPr>
          <a:xfrm>
            <a:off x="705687" y="1556293"/>
            <a:ext cx="350372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" dirty="0">
                <a:latin typeface="Cera PRO Medium" pitchFamily="2" charset="0"/>
              </a:rPr>
              <a:t>Яркий и информативный дисплей</a:t>
            </a:r>
            <a:endParaRPr lang="ru-RU" sz="2400" dirty="0">
              <a:latin typeface="Cera PRO Medium" pitchFamily="2" charset="0"/>
            </a:endParaRPr>
          </a:p>
          <a:p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Дисплей </a:t>
            </a:r>
            <a:r>
              <a:rPr lang="ru-RU" sz="1200" dirty="0" err="1">
                <a:latin typeface="Cera PRO Light" pitchFamily="2" charset="0"/>
              </a:rPr>
              <a:t>электросамокта</a:t>
            </a:r>
            <a:r>
              <a:rPr lang="en-US" sz="1200" dirty="0">
                <a:latin typeface="Cera PRO Light" pitchFamily="2" charset="0"/>
              </a:rPr>
              <a:t> Tribe Bro </a:t>
            </a:r>
            <a:r>
              <a:rPr lang="ru-RU" sz="1200" dirty="0">
                <a:latin typeface="Cera PRO Light" pitchFamily="2" charset="0"/>
              </a:rPr>
              <a:t>отображает всю необходимую информацию о скорости и пробеге и виден даже на ярком солнце.</a:t>
            </a:r>
            <a:endParaRPr lang="en-RU" sz="1400" dirty="0">
              <a:latin typeface="Cera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3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AEFC98-F74D-D942-9F33-C58D1D530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3502EA-DED9-5741-8D2A-647C053E4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21142262-529B-434F-B285-6107B908EF82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lang="en-GB"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BRO</a:t>
            </a:r>
            <a:endParaRPr sz="1600" dirty="0">
              <a:latin typeface="Cera PRO"/>
              <a:cs typeface="Cera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DEA561-A92A-D142-8C98-DE5D90659F92}"/>
              </a:ext>
            </a:extLst>
          </p:cNvPr>
          <p:cNvSpPr txBox="1"/>
          <p:nvPr/>
        </p:nvSpPr>
        <p:spPr>
          <a:xfrm>
            <a:off x="5417690" y="2066086"/>
            <a:ext cx="32169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" dirty="0">
                <a:latin typeface="Cera PRO Medium" pitchFamily="2" charset="0"/>
              </a:rPr>
              <a:t>Габаритный огонь</a:t>
            </a:r>
          </a:p>
          <a:p>
            <a:r>
              <a:rPr lang="ru-RU" sz="2400" spc="5" dirty="0">
                <a:latin typeface="Cera PRO Medium" pitchFamily="2" charset="0"/>
              </a:rPr>
              <a:t>и стоп-сигнал</a:t>
            </a:r>
            <a:endParaRPr lang="ru-RU" sz="2400" dirty="0">
              <a:latin typeface="Cera PRO Medium" pitchFamily="2" charset="0"/>
            </a:endParaRPr>
          </a:p>
          <a:p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Габаритный огонь делает электросамокат </a:t>
            </a:r>
            <a:r>
              <a:rPr lang="en-US" sz="1200" dirty="0">
                <a:latin typeface="Cera PRO Light" pitchFamily="2" charset="0"/>
              </a:rPr>
              <a:t>Tribe Bro </a:t>
            </a:r>
            <a:r>
              <a:rPr lang="ru-RU" sz="1200" dirty="0">
                <a:latin typeface="Cera PRO Light" pitchFamily="2" charset="0"/>
              </a:rPr>
              <a:t>более заметным в темное время суток, а яркий стоп-сигнал предупреждает </a:t>
            </a:r>
          </a:p>
          <a:p>
            <a:r>
              <a:rPr lang="ru-RU" sz="1200" dirty="0">
                <a:latin typeface="Cera PRO Light" pitchFamily="2" charset="0"/>
              </a:rPr>
              <a:t>о начале торможения.</a:t>
            </a:r>
            <a:endParaRPr lang="en-RU" sz="1400" dirty="0">
              <a:latin typeface="Cera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04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54D365-7DCF-AD40-AFBB-2370C1A9F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C39886-3B86-A34B-AF03-46BE280E0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925" y="465090"/>
            <a:ext cx="2206862" cy="35431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22BEFFA6-1EFF-564B-8FAA-24363C736645}"/>
              </a:ext>
            </a:extLst>
          </p:cNvPr>
          <p:cNvSpPr txBox="1"/>
          <p:nvPr/>
        </p:nvSpPr>
        <p:spPr>
          <a:xfrm>
            <a:off x="398116" y="2379390"/>
            <a:ext cx="46629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" dirty="0">
                <a:latin typeface="Cera PRO Medium" pitchFamily="2" charset="0"/>
              </a:rPr>
              <a:t>Надежный электросамокат от российского бренда</a:t>
            </a:r>
            <a:endParaRPr lang="ru-RU" sz="2400" dirty="0">
              <a:latin typeface="Cera PRO Medium" pitchFamily="2" charset="0"/>
            </a:endParaRPr>
          </a:p>
          <a:p>
            <a:endParaRPr lang="en-US" sz="1400" dirty="0">
              <a:latin typeface="Cera PRO" pitchFamily="2" charset="0"/>
            </a:endParaRPr>
          </a:p>
          <a:p>
            <a:r>
              <a:rPr lang="en-US" sz="1200" dirty="0">
                <a:latin typeface="Cera PRO Light" pitchFamily="2" charset="0"/>
              </a:rPr>
              <a:t>TRIBE – </a:t>
            </a:r>
            <a:r>
              <a:rPr lang="ru-RU" sz="1200" dirty="0">
                <a:latin typeface="Cera PRO Light" pitchFamily="2" charset="0"/>
              </a:rPr>
              <a:t>российская компания которая всегда заботится </a:t>
            </a:r>
            <a:br>
              <a:rPr lang="ru-RU" sz="1200" dirty="0">
                <a:latin typeface="Cera PRO Light" pitchFamily="2" charset="0"/>
              </a:rPr>
            </a:br>
            <a:r>
              <a:rPr lang="ru-RU" sz="1200" dirty="0">
                <a:latin typeface="Cera PRO Light" pitchFamily="2" charset="0"/>
              </a:rPr>
              <a:t>о своих покупателях, предлагая лучшие модели </a:t>
            </a:r>
            <a:br>
              <a:rPr lang="ru-RU" sz="1200" dirty="0">
                <a:latin typeface="Cera PRO Light" pitchFamily="2" charset="0"/>
              </a:rPr>
            </a:br>
            <a:r>
              <a:rPr lang="ru-RU" sz="1200" dirty="0">
                <a:latin typeface="Cera PRO Light" pitchFamily="2" charset="0"/>
              </a:rPr>
              <a:t>и осуществляя полное гарантийное и пост-гарантийное обслуживание.</a:t>
            </a:r>
          </a:p>
          <a:p>
            <a:endParaRPr lang="en-RU" sz="1400" dirty="0">
              <a:latin typeface="Cera PRO" pitchFamily="2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6AEC262-DCCA-8043-9C38-B32F779272B7}"/>
              </a:ext>
            </a:extLst>
          </p:cNvPr>
          <p:cNvSpPr txBox="1"/>
          <p:nvPr/>
        </p:nvSpPr>
        <p:spPr>
          <a:xfrm>
            <a:off x="843870" y="1048170"/>
            <a:ext cx="2902376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  <a:tabLst>
                <a:tab pos="475615" algn="l"/>
                <a:tab pos="918210" algn="l"/>
                <a:tab pos="1330325" algn="l"/>
                <a:tab pos="1776095" algn="l"/>
                <a:tab pos="2192655" algn="l"/>
                <a:tab pos="2612390" algn="l"/>
                <a:tab pos="3094990" algn="l"/>
                <a:tab pos="3558540" algn="l"/>
                <a:tab pos="4001135" algn="l"/>
                <a:tab pos="4490720" algn="l"/>
                <a:tab pos="4973955" algn="l"/>
                <a:tab pos="5419725" algn="l"/>
                <a:tab pos="5836285" algn="l"/>
              </a:tabLst>
            </a:pPr>
            <a:r>
              <a:rPr spc="300" dirty="0">
                <a:solidFill>
                  <a:schemeClr val="bg2">
                    <a:lumMod val="10000"/>
                  </a:schemeClr>
                </a:solidFill>
                <a:latin typeface="Cera PRO" pitchFamily="2" charset="0"/>
                <a:cs typeface="Cera PRO"/>
              </a:rPr>
              <a:t>ЭЛЕКТРОСАМОКАТ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BB91CFA1-ECEB-3F4B-ABED-30F7528E9CEB}"/>
              </a:ext>
            </a:extLst>
          </p:cNvPr>
          <p:cNvSpPr txBox="1"/>
          <p:nvPr/>
        </p:nvSpPr>
        <p:spPr>
          <a:xfrm>
            <a:off x="871254" y="1466846"/>
            <a:ext cx="2835233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lang="en-US" sz="30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BRO</a:t>
            </a:r>
            <a:endParaRPr sz="3000" dirty="0">
              <a:latin typeface="Cera PRO"/>
              <a:cs typeface="Cera PRO"/>
            </a:endParaRPr>
          </a:p>
        </p:txBody>
      </p:sp>
    </p:spTree>
    <p:extLst>
      <p:ext uri="{BB962C8B-B14F-4D97-AF65-F5344CB8AC3E}">
        <p14:creationId xmlns:p14="http://schemas.microsoft.com/office/powerpoint/2010/main" val="2348272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9052</TotalTime>
  <Words>871</Words>
  <Application>Microsoft Office PowerPoint</Application>
  <PresentationFormat>Экран (16:9)</PresentationFormat>
  <Paragraphs>94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Cera PRO</vt:lpstr>
      <vt:lpstr>Cera PRO Light</vt:lpstr>
      <vt:lpstr>Cera PRO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Rinat Saitov</dc:creator>
  <cp:lastModifiedBy>Роман Никитин</cp:lastModifiedBy>
  <cp:revision>10</cp:revision>
  <dcterms:created xsi:type="dcterms:W3CDTF">2022-03-10T12:20:00Z</dcterms:created>
  <dcterms:modified xsi:type="dcterms:W3CDTF">2022-04-11T05:55:12Z</dcterms:modified>
</cp:coreProperties>
</file>