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52"/>
  </p:normalViewPr>
  <p:slideViewPr>
    <p:cSldViewPr snapToGrid="0" snapToObjects="1">
      <p:cViewPr varScale="1">
        <p:scale>
          <a:sx n="113" d="100"/>
          <a:sy n="11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4524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741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299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763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631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901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0207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425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121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55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463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3716-4DB0-8448-9E3E-E75F5FE5DFBF}" type="datetimeFigureOut">
              <a:rPr lang="en-RU" smtClean="0"/>
              <a:t>04/11/2022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683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tribe.ru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A94E16-2C57-CE40-9D91-BE03FB7F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37D55A-27D7-6D4F-B7A9-24F07A8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02" y="906087"/>
            <a:ext cx="3054809" cy="490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FC56B-AEA7-AF4C-B53C-0B41F4C29E31}"/>
              </a:ext>
            </a:extLst>
          </p:cNvPr>
          <p:cNvSpPr txBox="1"/>
          <p:nvPr/>
        </p:nvSpPr>
        <p:spPr>
          <a:xfrm>
            <a:off x="278475" y="1979459"/>
            <a:ext cx="45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ra PRO" pitchFamily="2" charset="0"/>
              </a:rPr>
              <a:t>РАССЕКАЯ ПРОСТРАНСТВО И ВРЕМЯ</a:t>
            </a:r>
          </a:p>
          <a:p>
            <a:pPr algn="ctr"/>
            <a:endParaRPr lang="en-RU" dirty="0">
              <a:latin typeface="Cera PRO" pitchFamily="2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E9D47E4-EC05-284B-A370-AE80EED6FD78}"/>
              </a:ext>
            </a:extLst>
          </p:cNvPr>
          <p:cNvSpPr/>
          <p:nvPr/>
        </p:nvSpPr>
        <p:spPr>
          <a:xfrm>
            <a:off x="7603052" y="0"/>
            <a:ext cx="880348" cy="5143500"/>
          </a:xfrm>
          <a:custGeom>
            <a:avLst/>
            <a:gdLst>
              <a:gd name="connsiteX0" fmla="*/ 0 w 880348"/>
              <a:gd name="connsiteY0" fmla="*/ 0 h 5143500"/>
              <a:gd name="connsiteX1" fmla="*/ 880348 w 880348"/>
              <a:gd name="connsiteY1" fmla="*/ 0 h 5143500"/>
              <a:gd name="connsiteX2" fmla="*/ 880348 w 880348"/>
              <a:gd name="connsiteY2" fmla="*/ 5143500 h 5143500"/>
              <a:gd name="connsiteX3" fmla="*/ 0 w 88034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48" h="5143500">
                <a:moveTo>
                  <a:pt x="0" y="0"/>
                </a:moveTo>
                <a:lnTo>
                  <a:pt x="880348" y="0"/>
                </a:lnTo>
                <a:lnTo>
                  <a:pt x="880348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BB2025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RU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0983671-D5EB-8C49-8E71-93024525E10B}"/>
              </a:ext>
            </a:extLst>
          </p:cNvPr>
          <p:cNvSpPr/>
          <p:nvPr/>
        </p:nvSpPr>
        <p:spPr>
          <a:xfrm>
            <a:off x="6500772" y="0"/>
            <a:ext cx="880348" cy="5143500"/>
          </a:xfrm>
          <a:custGeom>
            <a:avLst/>
            <a:gdLst>
              <a:gd name="connsiteX0" fmla="*/ 0 w 880348"/>
              <a:gd name="connsiteY0" fmla="*/ 0 h 5143500"/>
              <a:gd name="connsiteX1" fmla="*/ 880348 w 880348"/>
              <a:gd name="connsiteY1" fmla="*/ 0 h 5143500"/>
              <a:gd name="connsiteX2" fmla="*/ 880348 w 880348"/>
              <a:gd name="connsiteY2" fmla="*/ 5143500 h 5143500"/>
              <a:gd name="connsiteX3" fmla="*/ 0 w 88034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48" h="5143500">
                <a:moveTo>
                  <a:pt x="0" y="0"/>
                </a:moveTo>
                <a:lnTo>
                  <a:pt x="880348" y="0"/>
                </a:lnTo>
                <a:lnTo>
                  <a:pt x="880348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BB2025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20905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800353"/>
            <a:ext cx="84861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Какая мощность электросамоката </a:t>
            </a:r>
            <a:r>
              <a:rPr lang="en-US" sz="1200" dirty="0">
                <a:latin typeface="Cera PRO Light" pitchFamily="2" charset="0"/>
              </a:rPr>
              <a:t>Tribe Kid</a:t>
            </a:r>
            <a:r>
              <a:rPr lang="ru-RU" sz="1200" dirty="0">
                <a:latin typeface="Cera PRO Light" pitchFamily="2" charset="0"/>
              </a:rPr>
              <a:t>?</a:t>
            </a:r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О: Номинальная мощность мотора – </a:t>
            </a:r>
            <a:r>
              <a:rPr lang="ru-RU" sz="1200" b="1" dirty="0">
                <a:latin typeface="Cera PRO Light" pitchFamily="2" charset="0"/>
              </a:rPr>
              <a:t>200 ватт</a:t>
            </a:r>
            <a:r>
              <a:rPr lang="ru-RU" sz="1200" dirty="0">
                <a:latin typeface="Cera PRO Light" pitchFamily="2" charset="0"/>
              </a:rPr>
              <a:t>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Какой емкости аккумулятор?</a:t>
            </a:r>
          </a:p>
          <a:p>
            <a:r>
              <a:rPr lang="ru-RU" sz="1200" dirty="0">
                <a:latin typeface="Cera PRO Light" pitchFamily="2" charset="0"/>
              </a:rPr>
              <a:t>О: В электросамокате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установлен аккумулятор с напряжением </a:t>
            </a:r>
            <a:r>
              <a:rPr lang="en-US" sz="1200" b="1" dirty="0">
                <a:latin typeface="Cera PRO Light" pitchFamily="2" charset="0"/>
              </a:rPr>
              <a:t>25,2</a:t>
            </a:r>
            <a:r>
              <a:rPr lang="ru-RU" sz="1200" b="1" dirty="0">
                <a:latin typeface="Cera PRO Light" pitchFamily="2" charset="0"/>
              </a:rPr>
              <a:t> вольт и емкостью </a:t>
            </a:r>
            <a:r>
              <a:rPr lang="en-US" sz="1200" b="1" dirty="0">
                <a:latin typeface="Cera PRO Light" pitchFamily="2" charset="0"/>
              </a:rPr>
              <a:t>2</a:t>
            </a:r>
            <a:r>
              <a:rPr lang="ru-RU" sz="1200" b="1" dirty="0">
                <a:latin typeface="Cera PRO Light" pitchFamily="2" charset="0"/>
              </a:rPr>
              <a:t>.6 ампер</a:t>
            </a:r>
            <a:r>
              <a:rPr lang="en-US" sz="1200" b="1" dirty="0">
                <a:latin typeface="Cera PRO Light" pitchFamily="2" charset="0"/>
              </a:rPr>
              <a:t>*</a:t>
            </a:r>
            <a:r>
              <a:rPr lang="ru-RU" sz="1200" b="1" dirty="0">
                <a:latin typeface="Cera PRO Light" pitchFamily="2" charset="0"/>
              </a:rPr>
              <a:t>час</a:t>
            </a:r>
            <a:r>
              <a:rPr lang="ru-RU" sz="1200" dirty="0">
                <a:latin typeface="Cera PRO Light" pitchFamily="2" charset="0"/>
              </a:rPr>
              <a:t>, что по формуле </a:t>
            </a:r>
            <a:r>
              <a:rPr lang="en-GB" sz="1200" dirty="0">
                <a:latin typeface="Cera PRO Light" pitchFamily="2" charset="0"/>
              </a:rPr>
              <a:t>P=I</a:t>
            </a:r>
            <a:r>
              <a:rPr lang="en-US" sz="1200" dirty="0">
                <a:latin typeface="Cera PRO Light" pitchFamily="2" charset="0"/>
              </a:rPr>
              <a:t>*</a:t>
            </a:r>
            <a:r>
              <a:rPr lang="en-GB" sz="1200" dirty="0">
                <a:latin typeface="Cera PRO Light" pitchFamily="2" charset="0"/>
              </a:rPr>
              <a:t>U, </a:t>
            </a:r>
            <a:r>
              <a:rPr lang="ru-RU" sz="1200" dirty="0">
                <a:latin typeface="Cera PRO Light" pitchFamily="2" charset="0"/>
              </a:rPr>
              <a:t>где </a:t>
            </a:r>
            <a:r>
              <a:rPr lang="en-GB" sz="1200" dirty="0">
                <a:latin typeface="Cera PRO Light" pitchFamily="2" charset="0"/>
              </a:rPr>
              <a:t>P – </a:t>
            </a:r>
            <a:r>
              <a:rPr lang="ru-RU" sz="1200" dirty="0">
                <a:latin typeface="Cera PRO Light" pitchFamily="2" charset="0"/>
              </a:rPr>
              <a:t>мощность в ваттах; </a:t>
            </a:r>
            <a:r>
              <a:rPr lang="en-GB" sz="1200" dirty="0">
                <a:latin typeface="Cera PRO Light" pitchFamily="2" charset="0"/>
              </a:rPr>
              <a:t>I – </a:t>
            </a:r>
            <a:r>
              <a:rPr lang="ru-RU" sz="1200" dirty="0">
                <a:latin typeface="Cera PRO Light" pitchFamily="2" charset="0"/>
              </a:rPr>
              <a:t>это сила тока в амперах; </a:t>
            </a:r>
            <a:r>
              <a:rPr lang="en-GB" sz="1200" dirty="0">
                <a:latin typeface="Cera PRO Light" pitchFamily="2" charset="0"/>
              </a:rPr>
              <a:t>U – </a:t>
            </a:r>
            <a:r>
              <a:rPr lang="ru-RU" sz="1200" dirty="0">
                <a:latin typeface="Cera PRO Light" pitchFamily="2" charset="0"/>
              </a:rPr>
              <a:t>напряжение у вольтах, дает значение в </a:t>
            </a:r>
            <a:r>
              <a:rPr lang="ru-RU" sz="1200" b="1" dirty="0">
                <a:latin typeface="Cera PRO Light" pitchFamily="2" charset="0"/>
              </a:rPr>
              <a:t>65 ватт</a:t>
            </a:r>
            <a:r>
              <a:rPr lang="en-US" sz="1200" b="1" dirty="0">
                <a:latin typeface="Cera PRO Light" pitchFamily="2" charset="0"/>
              </a:rPr>
              <a:t>*</a:t>
            </a:r>
            <a:r>
              <a:rPr lang="ru-RU" sz="1200" b="1" dirty="0">
                <a:latin typeface="Cera PRO Light" pitchFamily="2" charset="0"/>
              </a:rPr>
              <a:t>час.</a:t>
            </a:r>
          </a:p>
          <a:p>
            <a:endParaRPr lang="ru-RU" sz="1200" b="1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можно проехать на полностью заряженном аккумуляторе?</a:t>
            </a:r>
          </a:p>
          <a:p>
            <a:r>
              <a:rPr lang="ru-RU" sz="1200" dirty="0">
                <a:latin typeface="Cera PRO Light" pitchFamily="2" charset="0"/>
              </a:rPr>
              <a:t>О: Максимальная дистанция, которую можно проехать на Электросамокате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с полностью заряженным аккумулятором, составляет </a:t>
            </a:r>
            <a:r>
              <a:rPr lang="en-US" sz="1200" dirty="0">
                <a:latin typeface="Cera PRO Light" pitchFamily="2" charset="0"/>
              </a:rPr>
              <a:t>8</a:t>
            </a:r>
            <a:r>
              <a:rPr lang="ru-RU" sz="1200" dirty="0">
                <a:latin typeface="Cera PRO Light" pitchFamily="2" charset="0"/>
              </a:rPr>
              <a:t> километров.</a:t>
            </a:r>
            <a:r>
              <a:rPr lang="en-US" sz="1200" dirty="0">
                <a:latin typeface="Cera PRO Light" pitchFamily="2" charset="0"/>
              </a:rPr>
              <a:t> </a:t>
            </a:r>
            <a:r>
              <a:rPr lang="ru-RU" sz="1200" dirty="0">
                <a:latin typeface="Cera PRO Light" pitchFamily="2" charset="0"/>
              </a:rPr>
              <a:t>Этого достаточно для длительной прогулки по парку. 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начать движение на электросамокате?</a:t>
            </a:r>
          </a:p>
          <a:p>
            <a:r>
              <a:rPr lang="ru-RU" sz="1200" dirty="0">
                <a:latin typeface="Cera PRO Light" pitchFamily="2" charset="0"/>
              </a:rPr>
              <a:t>О: Для начала движения нужно оттолкнуться, и поставить обе ноги на платформу, нажав кнопки на платформе. Это просто и безопасно.</a:t>
            </a:r>
          </a:p>
          <a:p>
            <a:endParaRPr lang="ru-RU" sz="1200" dirty="0">
              <a:latin typeface="Cera PRO Light" pitchFamily="2" charset="0"/>
            </a:endParaRPr>
          </a:p>
          <a:p>
            <a:endParaRPr lang="ru-RU" sz="1200" dirty="0">
              <a:latin typeface="Cera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3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Какой максимальный вес </a:t>
            </a:r>
            <a:r>
              <a:rPr lang="ru-RU" sz="1200" dirty="0" err="1">
                <a:latin typeface="Cera PRO Light" pitchFamily="2" charset="0"/>
              </a:rPr>
              <a:t>трайберенка</a:t>
            </a:r>
            <a:r>
              <a:rPr lang="ru-RU" sz="1200" dirty="0">
                <a:latin typeface="Cera PRO Light" pitchFamily="2" charset="0"/>
              </a:rPr>
              <a:t>?</a:t>
            </a:r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О: Максимальная нагрузка электросамоката </a:t>
            </a:r>
            <a:r>
              <a:rPr lang="en-US" sz="1200" dirty="0">
                <a:latin typeface="Cera PRO Light" pitchFamily="2" charset="0"/>
              </a:rPr>
              <a:t>Tribe Kid – </a:t>
            </a:r>
            <a:r>
              <a:rPr lang="ru-RU" sz="1200" dirty="0">
                <a:latin typeface="Cera PRO Light" pitchFamily="2" charset="0"/>
              </a:rPr>
              <a:t>50</a:t>
            </a:r>
            <a:r>
              <a:rPr lang="en-US" sz="1200" dirty="0">
                <a:latin typeface="Cera PRO Light" pitchFamily="2" charset="0"/>
              </a:rPr>
              <a:t> </a:t>
            </a:r>
            <a:r>
              <a:rPr lang="ru-RU" sz="1200" dirty="0">
                <a:latin typeface="Cera PRO Light" pitchFamily="2" charset="0"/>
              </a:rPr>
              <a:t>килограмм.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Какая максимальная скорость электросамоката </a:t>
            </a:r>
            <a:r>
              <a:rPr lang="en-US" sz="1200" dirty="0">
                <a:latin typeface="Cera PRO Light" pitchFamily="2" charset="0"/>
              </a:rPr>
              <a:t>Tribe Kid?</a:t>
            </a:r>
          </a:p>
          <a:p>
            <a:r>
              <a:rPr lang="ru-RU" sz="1200" dirty="0">
                <a:latin typeface="Cera PRO Light" pitchFamily="2" charset="0"/>
              </a:rPr>
              <a:t>О: Максимальная скорость – 12 км/час.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Где я могу получить сервисную поддержку?</a:t>
            </a:r>
          </a:p>
          <a:p>
            <a:r>
              <a:rPr lang="ru-RU" sz="1200" dirty="0">
                <a:latin typeface="Cera PRO Light" pitchFamily="2" charset="0"/>
              </a:rPr>
              <a:t>О: Компания </a:t>
            </a:r>
            <a:r>
              <a:rPr lang="en-US" sz="1200" dirty="0">
                <a:latin typeface="Cera PRO Light" pitchFamily="2" charset="0"/>
              </a:rPr>
              <a:t>Tribe</a:t>
            </a:r>
            <a:r>
              <a:rPr lang="ru-RU" sz="1200" dirty="0">
                <a:latin typeface="Cera PRO Light" pitchFamily="2" charset="0"/>
              </a:rPr>
              <a:t> осуществляет полную гарантийную и </a:t>
            </a:r>
            <a:r>
              <a:rPr lang="ru-RU" sz="1200" dirty="0" err="1">
                <a:latin typeface="Cera PRO Light" pitchFamily="2" charset="0"/>
              </a:rPr>
              <a:t>посгарантийную</a:t>
            </a:r>
            <a:r>
              <a:rPr lang="ru-RU" sz="1200" dirty="0">
                <a:latin typeface="Cera PRO Light" pitchFamily="2" charset="0"/>
              </a:rPr>
              <a:t> поддержку своих электросамокатов на территории России, Казахстана и Беларуси. Контактная информация сервисных центров указана на сайте </a:t>
            </a:r>
            <a:r>
              <a:rPr lang="en-US" sz="1200" dirty="0">
                <a:latin typeface="Cera PRO Light" pitchFamily="2" charset="0"/>
                <a:hlinkClick r:id="rId3"/>
              </a:rPr>
              <a:t>www.truetribe.ru</a:t>
            </a:r>
            <a:r>
              <a:rPr lang="ru-RU" sz="1200" dirty="0">
                <a:latin typeface="Cera PRO Light" pitchFamily="2" charset="0"/>
              </a:rPr>
              <a:t> в разделе Сервисное обслуживание.</a:t>
            </a:r>
          </a:p>
          <a:p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 какого возраста можно использовать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– это полноценное средство передвижения со скоростью до </a:t>
            </a:r>
            <a:r>
              <a:rPr lang="en-US" sz="1200" dirty="0">
                <a:latin typeface="Cera PRO Light" pitchFamily="2" charset="0"/>
              </a:rPr>
              <a:t>14</a:t>
            </a:r>
            <a:r>
              <a:rPr lang="ru-RU" sz="1200" dirty="0">
                <a:latin typeface="Cera PRO Light" pitchFamily="2" charset="0"/>
              </a:rPr>
              <a:t> км/час</a:t>
            </a:r>
            <a:r>
              <a:rPr lang="en-US" sz="1200" dirty="0">
                <a:latin typeface="Cera PRO Light" pitchFamily="2" charset="0"/>
              </a:rPr>
              <a:t> </a:t>
            </a:r>
            <a:r>
              <a:rPr lang="ru-RU" sz="1200" dirty="0">
                <a:latin typeface="Cera PRO Light" pitchFamily="2" charset="0"/>
              </a:rPr>
              <a:t>предназначенное для самых маленьких. Мы рекомендуем начинать его использование с возраста 4 лет.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часто нужно заряжать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необходимо заряжать после каждого использования. Зарядку необходимо производить при комнатной температуре. Нельзя заряжать электросамокат при температуре ниже нуля. Не допускайте полного разряда аккумулятора. </a:t>
            </a:r>
          </a:p>
        </p:txBody>
      </p:sp>
    </p:spTree>
    <p:extLst>
      <p:ext uri="{BB962C8B-B14F-4D97-AF65-F5344CB8AC3E}">
        <p14:creationId xmlns:p14="http://schemas.microsoft.com/office/powerpoint/2010/main" val="176479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хранить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Перед длительным хранением Электросамокат необходимо тщательно помыть и зарядить до 50</a:t>
            </a:r>
            <a:r>
              <a:rPr lang="en-US" sz="1200" dirty="0">
                <a:latin typeface="Cera PRO Light" pitchFamily="2" charset="0"/>
              </a:rPr>
              <a:t>% (</a:t>
            </a:r>
            <a:r>
              <a:rPr lang="ru-RU" sz="1200" dirty="0">
                <a:latin typeface="Cera PRO Light" pitchFamily="2" charset="0"/>
              </a:rPr>
              <a:t>два деления). Так же во время хранения Электросамоката требуется подзаряжать до 50</a:t>
            </a:r>
            <a:r>
              <a:rPr lang="en-US" sz="1200" dirty="0">
                <a:latin typeface="Cera PRO Light" pitchFamily="2" charset="0"/>
              </a:rPr>
              <a:t>%</a:t>
            </a:r>
            <a:r>
              <a:rPr lang="ru-RU" sz="1200" dirty="0">
                <a:latin typeface="Cera PRO Light" pitchFamily="2" charset="0"/>
              </a:rPr>
              <a:t> не реже, чем раз в месяц.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может прожить аккумулятор?</a:t>
            </a:r>
          </a:p>
          <a:p>
            <a:r>
              <a:rPr lang="ru-RU" sz="1200" dirty="0">
                <a:latin typeface="Cera PRO Light" pitchFamily="2" charset="0"/>
              </a:rPr>
              <a:t>О: При правильном использовании литиевые аккумуляторы способны держать хороший заряд на протяжении 1000 циклов перезарядки, после чего начнется плавная деградация. В режиме умеренного использования это 2-3 года.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кататься на Электросамокате в дождь?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имеет </a:t>
            </a:r>
            <a:r>
              <a:rPr lang="ru-RU" sz="1200" dirty="0" err="1">
                <a:latin typeface="Cera PRO Light" pitchFamily="2" charset="0"/>
              </a:rPr>
              <a:t>влагозащиту</a:t>
            </a:r>
            <a:r>
              <a:rPr lang="ru-RU" sz="1200" dirty="0">
                <a:latin typeface="Cera PRO Light" pitchFamily="2" charset="0"/>
              </a:rPr>
              <a:t> </a:t>
            </a:r>
            <a:r>
              <a:rPr lang="en-US" sz="1200" dirty="0">
                <a:latin typeface="Cera PRO Light" pitchFamily="2" charset="0"/>
              </a:rPr>
              <a:t>IPX4</a:t>
            </a:r>
            <a:r>
              <a:rPr lang="ru-RU" sz="1200" dirty="0">
                <a:latin typeface="Cera PRO Light" pitchFamily="2" charset="0"/>
              </a:rPr>
              <a:t> от любых брызг. Не стоит кататься на нем по глубоким лужам, но дождь для него не страшен.</a:t>
            </a:r>
          </a:p>
        </p:txBody>
      </p:sp>
    </p:spTree>
    <p:extLst>
      <p:ext uri="{BB962C8B-B14F-4D97-AF65-F5344CB8AC3E}">
        <p14:creationId xmlns:p14="http://schemas.microsoft.com/office/powerpoint/2010/main" val="39681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кататься на электросамокате зимой?</a:t>
            </a:r>
          </a:p>
          <a:p>
            <a:r>
              <a:rPr lang="ru-RU" sz="1200" dirty="0">
                <a:latin typeface="Cera PRO Light" pitchFamily="2" charset="0"/>
              </a:rPr>
              <a:t>О: Можно, но осторожно. Шины Электросамоката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рассчитаны на использование при плюсовой температуре, сцепление на морозе будет хуже. Так же не стоит забывать, что емкость аккумулятора с понижением температуры существенно падает. Несмотря на все это, мы не рекомендуем детям использовать электросамокат зимой.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скоростей у электросамоката?</a:t>
            </a:r>
          </a:p>
          <a:p>
            <a:r>
              <a:rPr lang="ru-RU" sz="1200" dirty="0">
                <a:latin typeface="Cera PRO Light" pitchFamily="2" charset="0"/>
              </a:rPr>
              <a:t>О: У Электросамоката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одна скорость.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прервать зарядку электросамоката?</a:t>
            </a:r>
          </a:p>
          <a:p>
            <a:r>
              <a:rPr lang="ru-RU" sz="1200" dirty="0">
                <a:latin typeface="Cera PRO Light" pitchFamily="2" charset="0"/>
              </a:rPr>
              <a:t>О: Прервать зарядку электросамоката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можно в любой момент. Но для сохранения продолжительности работы аккумулятора мы рекомендуем заряжать Электросамокат хотя бы до 50</a:t>
            </a:r>
            <a:r>
              <a:rPr lang="en-US" sz="1200" dirty="0">
                <a:latin typeface="Cera PRO Light" pitchFamily="2" charset="0"/>
              </a:rPr>
              <a:t>%</a:t>
            </a:r>
          </a:p>
          <a:p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перевозить электросамокат в самолете?</a:t>
            </a:r>
          </a:p>
          <a:p>
            <a:r>
              <a:rPr lang="ru-RU" sz="1200" dirty="0">
                <a:latin typeface="Cera PRO Light" pitchFamily="2" charset="0"/>
              </a:rPr>
              <a:t>О: Аккумулятор Электросамоката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обладает небольшой мощностью и может быть перевезен в самолете.</a:t>
            </a:r>
          </a:p>
        </p:txBody>
      </p:sp>
    </p:spTree>
    <p:extLst>
      <p:ext uri="{BB962C8B-B14F-4D97-AF65-F5344CB8AC3E}">
        <p14:creationId xmlns:p14="http://schemas.microsoft.com/office/powerpoint/2010/main" val="11029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C086D625-D1AD-594B-A870-ECAB3083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2" name="object 7">
            <a:extLst>
              <a:ext uri="{FF2B5EF4-FFF2-40B4-BE49-F238E27FC236}">
                <a16:creationId xmlns:a16="http://schemas.microsoft.com/office/drawing/2014/main" id="{D60DEE7C-BA2C-D04A-9A02-BC84A53153BD}"/>
              </a:ext>
            </a:extLst>
          </p:cNvPr>
          <p:cNvSpPr txBox="1"/>
          <p:nvPr/>
        </p:nvSpPr>
        <p:spPr>
          <a:xfrm>
            <a:off x="843870" y="1385129"/>
            <a:ext cx="2902376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tabLst>
                <a:tab pos="475615" algn="l"/>
                <a:tab pos="918210" algn="l"/>
                <a:tab pos="1330325" algn="l"/>
                <a:tab pos="1776095" algn="l"/>
                <a:tab pos="2192655" algn="l"/>
                <a:tab pos="2612390" algn="l"/>
                <a:tab pos="3094990" algn="l"/>
                <a:tab pos="3558540" algn="l"/>
                <a:tab pos="4001135" algn="l"/>
                <a:tab pos="4490720" algn="l"/>
                <a:tab pos="4973955" algn="l"/>
                <a:tab pos="5419725" algn="l"/>
                <a:tab pos="5836285" algn="l"/>
              </a:tabLst>
            </a:pPr>
            <a:r>
              <a:rPr spc="300" dirty="0">
                <a:solidFill>
                  <a:srgbClr val="FFFFFF"/>
                </a:solidFill>
                <a:latin typeface="Cera PRO" pitchFamily="2" charset="0"/>
                <a:cs typeface="Cera PRO"/>
              </a:rPr>
              <a:t>ЭЛЕКТРО</a:t>
            </a:r>
            <a:r>
              <a:rPr lang="ru-RU" spc="300" dirty="0">
                <a:solidFill>
                  <a:srgbClr val="FFFFFF"/>
                </a:solidFill>
                <a:latin typeface="Cera PRO" pitchFamily="2" charset="0"/>
                <a:cs typeface="Cera PRO"/>
              </a:rPr>
              <a:t>САМОКАТ</a:t>
            </a:r>
            <a:endParaRPr spc="300" dirty="0">
              <a:latin typeface="Cera PRO" pitchFamily="2" charset="0"/>
              <a:cs typeface="Cera PRO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00AC6E1E-0069-3D4A-890A-E899AD1A791F}"/>
              </a:ext>
            </a:extLst>
          </p:cNvPr>
          <p:cNvSpPr txBox="1"/>
          <p:nvPr/>
        </p:nvSpPr>
        <p:spPr>
          <a:xfrm>
            <a:off x="871254" y="1803805"/>
            <a:ext cx="28352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US" sz="3000" b="1" spc="-5" dirty="0">
                <a:solidFill>
                  <a:srgbClr val="FFFFFF"/>
                </a:solidFill>
                <a:latin typeface="Cera PRO"/>
                <a:cs typeface="Cera PRO"/>
              </a:rPr>
              <a:t>KID</a:t>
            </a:r>
            <a:endParaRPr sz="3000" dirty="0">
              <a:latin typeface="Cera PRO"/>
              <a:cs typeface="Cera PRO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37BD975-D8D2-B94F-B830-5A3FE454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61" y="694963"/>
            <a:ext cx="2379203" cy="38198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51B126B-DFE5-D549-9BE0-3F038C623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5" y="3374648"/>
            <a:ext cx="3841295" cy="13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5C4A86-947B-E241-A8A5-D9BDD8FE1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621" y="0"/>
            <a:ext cx="51435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39886-3B86-A34B-AF03-46BE280E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72" name="object 8">
            <a:extLst>
              <a:ext uri="{FF2B5EF4-FFF2-40B4-BE49-F238E27FC236}">
                <a16:creationId xmlns:a16="http://schemas.microsoft.com/office/drawing/2014/main" id="{818D3504-8450-5048-8E70-44C814D90953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BEFFA6-1EFF-564B-8FAA-24363C736645}"/>
              </a:ext>
            </a:extLst>
          </p:cNvPr>
          <p:cNvSpPr txBox="1"/>
          <p:nvPr/>
        </p:nvSpPr>
        <p:spPr>
          <a:xfrm>
            <a:off x="398116" y="1423107"/>
            <a:ext cx="426957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Электросамокат для детей среднего возраста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Электросамокат </a:t>
            </a:r>
            <a:r>
              <a:rPr lang="en-US" sz="1200" dirty="0">
                <a:latin typeface="Cera PRO Light" pitchFamily="2" charset="0"/>
              </a:rPr>
              <a:t>Tribe Kid</a:t>
            </a:r>
            <a:r>
              <a:rPr lang="ru-RU" sz="1200" dirty="0">
                <a:latin typeface="Cera PRO Light" pitchFamily="2" charset="0"/>
              </a:rPr>
              <a:t> предназначен для детей </a:t>
            </a:r>
          </a:p>
          <a:p>
            <a:r>
              <a:rPr lang="ru-RU" sz="1200" dirty="0">
                <a:latin typeface="Cera PRO Light" pitchFamily="2" charset="0"/>
              </a:rPr>
              <a:t>в возрасте от 6 до 10 лет.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0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DA9D38-8FC9-B444-8D69-EC734104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1D9AD0-F013-4148-A6DD-13969C0F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8B7E7123-E310-754A-A34B-BB3F02CA8879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17EAC-5B9F-5E45-9D4D-DB2D5BBB0207}"/>
              </a:ext>
            </a:extLst>
          </p:cNvPr>
          <p:cNvSpPr txBox="1"/>
          <p:nvPr/>
        </p:nvSpPr>
        <p:spPr>
          <a:xfrm>
            <a:off x="5182478" y="1771531"/>
            <a:ext cx="305715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Мощный мотор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Мощности мотора модели </a:t>
            </a:r>
            <a:r>
              <a:rPr lang="en-US" sz="1200" dirty="0">
                <a:latin typeface="Cera PRO Light" pitchFamily="2" charset="0"/>
              </a:rPr>
              <a:t>Tribe Kid </a:t>
            </a:r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 </a:t>
            </a:r>
            <a:r>
              <a:rPr lang="en-US" sz="1200" dirty="0">
                <a:latin typeface="Cera PRO Light" pitchFamily="2" charset="0"/>
              </a:rPr>
              <a:t>200</a:t>
            </a:r>
            <a:r>
              <a:rPr lang="ru-RU" sz="1200" dirty="0">
                <a:latin typeface="Cera PRO Light" pitchFamily="2" charset="0"/>
              </a:rPr>
              <a:t> Вт достаточно, чтобы легко разгонять электросамокат до максимальной скорости в 12 км/ч и преодолевать крутые подъемы.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9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69D9AB-44F9-5443-9FED-9A2C6397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3A436-010E-1643-BA58-119BF9316A2D}"/>
              </a:ext>
            </a:extLst>
          </p:cNvPr>
          <p:cNvSpPr txBox="1"/>
          <p:nvPr/>
        </p:nvSpPr>
        <p:spPr>
          <a:xfrm>
            <a:off x="398116" y="1697427"/>
            <a:ext cx="30574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6-дюмовые литые</a:t>
            </a:r>
          </a:p>
          <a:p>
            <a:r>
              <a:rPr lang="ru-RU" sz="2400" spc="5" dirty="0">
                <a:latin typeface="Cera PRO Medium" pitchFamily="2" charset="0"/>
              </a:rPr>
              <a:t>колеса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Большие </a:t>
            </a:r>
            <a:r>
              <a:rPr lang="ru-RU" sz="1200" dirty="0" err="1">
                <a:latin typeface="Cera PRO Light" pitchFamily="2" charset="0"/>
              </a:rPr>
              <a:t>непрокалываемые</a:t>
            </a:r>
            <a:r>
              <a:rPr lang="ru-RU" sz="1200" dirty="0">
                <a:latin typeface="Cera PRO Light" pitchFamily="2" charset="0"/>
              </a:rPr>
              <a:t> колеса обеспечивают комфортное передвижение по твердым покрытиям, а переднее колесо </a:t>
            </a:r>
          </a:p>
          <a:p>
            <a:r>
              <a:rPr lang="ru-RU" sz="1200" dirty="0">
                <a:latin typeface="Cera PRO Light" pitchFamily="2" charset="0"/>
              </a:rPr>
              <a:t>с подсветкой делает электросамокат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более заметным в темное время суток.</a:t>
            </a:r>
            <a:endParaRPr lang="en-RU" sz="1400" dirty="0">
              <a:latin typeface="Cera PR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E329D-D468-C84F-9AC2-1A396FED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ECDE424E-C6C1-C844-A70F-04C82B58D1A4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245374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AAAE68-9BD6-7D42-9ACF-F1469622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01" y="0"/>
            <a:ext cx="51435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9419A-5E68-F04C-BD54-23BC6707DCF1}"/>
              </a:ext>
            </a:extLst>
          </p:cNvPr>
          <p:cNvSpPr txBox="1"/>
          <p:nvPr/>
        </p:nvSpPr>
        <p:spPr>
          <a:xfrm>
            <a:off x="358581" y="2282456"/>
            <a:ext cx="3503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Под любой рост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Регулируемая рулевая колонка позволяет легко настроить электросамокат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под рост ребенка.</a:t>
            </a:r>
            <a:endParaRPr lang="ru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5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314E1D-53CB-9D4C-BBB8-20EA2E28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33255-C385-DE44-917A-B6673086100D}"/>
              </a:ext>
            </a:extLst>
          </p:cNvPr>
          <p:cNvSpPr txBox="1"/>
          <p:nvPr/>
        </p:nvSpPr>
        <p:spPr>
          <a:xfrm>
            <a:off x="5143500" y="1771531"/>
            <a:ext cx="35037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Механический тормоз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Электросамокат </a:t>
            </a:r>
            <a:r>
              <a:rPr lang="en-US" sz="1200" dirty="0">
                <a:latin typeface="Cera PRO Light" pitchFamily="2" charset="0"/>
              </a:rPr>
              <a:t>Tribe Kid </a:t>
            </a:r>
            <a:r>
              <a:rPr lang="ru-RU" sz="1200" dirty="0">
                <a:latin typeface="Cera PRO Light" pitchFamily="2" charset="0"/>
              </a:rPr>
              <a:t>оснащен механическим задним тормозом, который позволяет быстро и безопасно остановиться.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4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EFA10E-BDE4-7E42-B723-3440B488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21142262-529B-434F-B285-6107B908EF82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27A34-60D9-0C48-B6A7-25EE95658E40}"/>
              </a:ext>
            </a:extLst>
          </p:cNvPr>
          <p:cNvSpPr txBox="1"/>
          <p:nvPr/>
        </p:nvSpPr>
        <p:spPr>
          <a:xfrm>
            <a:off x="2820140" y="507013"/>
            <a:ext cx="3503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Безопасный старт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pPr algn="ctr"/>
            <a:r>
              <a:rPr lang="ru-RU" sz="1200" dirty="0">
                <a:latin typeface="Cera PRO Light" pitchFamily="2" charset="0"/>
              </a:rPr>
              <a:t>Для начала движения нужно оттолкнуться, </a:t>
            </a:r>
          </a:p>
          <a:p>
            <a:pPr algn="ctr"/>
            <a:r>
              <a:rPr lang="ru-RU" sz="1200" dirty="0">
                <a:latin typeface="Cera PRO Light" pitchFamily="2" charset="0"/>
              </a:rPr>
              <a:t>и поставить обе ноги на платформу, </a:t>
            </a:r>
          </a:p>
          <a:p>
            <a:pPr algn="ctr"/>
            <a:r>
              <a:rPr lang="ru-RU" sz="1200" dirty="0">
                <a:latin typeface="Cera PRO Light" pitchFamily="2" charset="0"/>
              </a:rPr>
              <a:t>нажав кнопки.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BCF81A-2DC8-DA47-85DC-4D66B267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621" y="0"/>
            <a:ext cx="51435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39886-3B86-A34B-AF03-46BE280E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25" y="465090"/>
            <a:ext cx="2206862" cy="35431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2BEFFA6-1EFF-564B-8FAA-24363C736645}"/>
              </a:ext>
            </a:extLst>
          </p:cNvPr>
          <p:cNvSpPr txBox="1"/>
          <p:nvPr/>
        </p:nvSpPr>
        <p:spPr>
          <a:xfrm>
            <a:off x="398116" y="2175851"/>
            <a:ext cx="37911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Надежный электросамокат </a:t>
            </a:r>
            <a:br>
              <a:rPr lang="ru-RU" sz="2400" spc="5" dirty="0">
                <a:latin typeface="Cera PRO Medium" pitchFamily="2" charset="0"/>
              </a:rPr>
            </a:br>
            <a:r>
              <a:rPr lang="ru-RU" sz="2400" spc="5" dirty="0">
                <a:latin typeface="Cera PRO Medium" pitchFamily="2" charset="0"/>
              </a:rPr>
              <a:t>от российского бренда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en-US" sz="1200" dirty="0">
                <a:latin typeface="Cera PRO Light" pitchFamily="2" charset="0"/>
              </a:rPr>
              <a:t>TRIBE – </a:t>
            </a:r>
            <a:r>
              <a:rPr lang="ru-RU" sz="1200" dirty="0">
                <a:latin typeface="Cera PRO Light" pitchFamily="2" charset="0"/>
              </a:rPr>
              <a:t>российская компания которая всегда заботится о своих покупателях, предлагая лучшие модели  и осуществляя полное гарантийное и пост-гарантийное обслуживание.</a:t>
            </a:r>
          </a:p>
          <a:p>
            <a:endParaRPr lang="en-RU" sz="1400" dirty="0">
              <a:latin typeface="Cera PRO" pitchFamily="2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6AEC262-DCCA-8043-9C38-B32F779272B7}"/>
              </a:ext>
            </a:extLst>
          </p:cNvPr>
          <p:cNvSpPr txBox="1"/>
          <p:nvPr/>
        </p:nvSpPr>
        <p:spPr>
          <a:xfrm>
            <a:off x="843870" y="1048170"/>
            <a:ext cx="2902376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tabLst>
                <a:tab pos="475615" algn="l"/>
                <a:tab pos="918210" algn="l"/>
                <a:tab pos="1330325" algn="l"/>
                <a:tab pos="1776095" algn="l"/>
                <a:tab pos="2192655" algn="l"/>
                <a:tab pos="2612390" algn="l"/>
                <a:tab pos="3094990" algn="l"/>
                <a:tab pos="3558540" algn="l"/>
                <a:tab pos="4001135" algn="l"/>
                <a:tab pos="4490720" algn="l"/>
                <a:tab pos="4973955" algn="l"/>
                <a:tab pos="5419725" algn="l"/>
                <a:tab pos="5836285" algn="l"/>
              </a:tabLst>
            </a:pPr>
            <a:r>
              <a:rPr lang="ru-RU" spc="300" dirty="0">
                <a:solidFill>
                  <a:schemeClr val="bg2">
                    <a:lumMod val="10000"/>
                  </a:schemeClr>
                </a:solidFill>
                <a:latin typeface="Cera PRO" pitchFamily="2" charset="0"/>
                <a:cs typeface="Cera PRO"/>
              </a:rPr>
              <a:t>Электросамокат</a:t>
            </a:r>
            <a:endParaRPr spc="300" dirty="0">
              <a:solidFill>
                <a:schemeClr val="bg2">
                  <a:lumMod val="10000"/>
                </a:schemeClr>
              </a:solidFill>
              <a:latin typeface="Cera PRO" pitchFamily="2" charset="0"/>
              <a:cs typeface="Cera PRO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B91CFA1-ECEB-3F4B-ABED-30F7528E9CEB}"/>
              </a:ext>
            </a:extLst>
          </p:cNvPr>
          <p:cNvSpPr txBox="1"/>
          <p:nvPr/>
        </p:nvSpPr>
        <p:spPr>
          <a:xfrm>
            <a:off x="871254" y="1466846"/>
            <a:ext cx="28352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lang="en-GB" sz="30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Kid</a:t>
            </a:r>
            <a:endParaRPr lang="en-GB" sz="30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234827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9076</TotalTime>
  <Words>750</Words>
  <Application>Microsoft Office PowerPoint</Application>
  <PresentationFormat>Экран (16:9)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Cera PRO</vt:lpstr>
      <vt:lpstr>Cera PRO Light</vt:lpstr>
      <vt:lpstr>Cera PRO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Rinat Saitov</dc:creator>
  <cp:lastModifiedBy>Роман Никитин</cp:lastModifiedBy>
  <cp:revision>13</cp:revision>
  <dcterms:created xsi:type="dcterms:W3CDTF">2022-03-10T12:20:00Z</dcterms:created>
  <dcterms:modified xsi:type="dcterms:W3CDTF">2022-04-11T06:25:29Z</dcterms:modified>
</cp:coreProperties>
</file>